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8" r:id="rId3"/>
    <p:sldId id="290" r:id="rId4"/>
    <p:sldId id="291" r:id="rId5"/>
    <p:sldId id="276" r:id="rId6"/>
    <p:sldId id="279" r:id="rId7"/>
    <p:sldId id="277" r:id="rId8"/>
    <p:sldId id="278" r:id="rId9"/>
    <p:sldId id="282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59" r:id="rId20"/>
    <p:sldId id="262" r:id="rId21"/>
    <p:sldId id="261" r:id="rId22"/>
    <p:sldId id="258" r:id="rId23"/>
    <p:sldId id="265" r:id="rId24"/>
    <p:sldId id="267" r:id="rId25"/>
    <p:sldId id="270" r:id="rId26"/>
    <p:sldId id="271" r:id="rId27"/>
    <p:sldId id="272" r:id="rId28"/>
    <p:sldId id="273" r:id="rId29"/>
    <p:sldId id="274" r:id="rId30"/>
    <p:sldId id="275" r:id="rId31"/>
    <p:sldId id="257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402FD-E1CD-43B6-9FBA-65B58DBB73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807D114-CB38-4976-93A0-872433652BE8}">
      <dgm:prSet/>
      <dgm:spPr/>
      <dgm:t>
        <a:bodyPr/>
        <a:lstStyle/>
        <a:p>
          <a:pPr rtl="0"/>
          <a:r>
            <a:rPr lang="pl-PL" dirty="0">
              <a:solidFill>
                <a:schemeClr val="bg2">
                  <a:lumMod val="10000"/>
                </a:schemeClr>
              </a:solidFill>
              <a:latin typeface="Amasis MT Pro" panose="02040504050005020304" pitchFamily="18" charset="-18"/>
            </a:rPr>
            <a:t>Znaczenie ludzkiego ciała</a:t>
          </a:r>
        </a:p>
      </dgm:t>
    </dgm:pt>
    <dgm:pt modelId="{FD535595-42A5-46EC-B603-B000783DAD0C}" type="parTrans" cxnId="{7912F238-464D-4847-8A59-66F30C34D569}">
      <dgm:prSet/>
      <dgm:spPr/>
      <dgm:t>
        <a:bodyPr/>
        <a:lstStyle/>
        <a:p>
          <a:endParaRPr lang="pl-PL"/>
        </a:p>
      </dgm:t>
    </dgm:pt>
    <dgm:pt modelId="{8AB3FB3D-CF00-4DDB-81B3-65DD1B5396E8}" type="sibTrans" cxnId="{7912F238-464D-4847-8A59-66F30C34D569}">
      <dgm:prSet/>
      <dgm:spPr/>
      <dgm:t>
        <a:bodyPr/>
        <a:lstStyle/>
        <a:p>
          <a:endParaRPr lang="pl-PL"/>
        </a:p>
      </dgm:t>
    </dgm:pt>
    <dgm:pt modelId="{90F4CA14-CEB9-44E6-AA68-BF57810FC3E9}" type="pres">
      <dgm:prSet presAssocID="{797402FD-E1CD-43B6-9FBA-65B58DBB735E}" presName="linear" presStyleCnt="0">
        <dgm:presLayoutVars>
          <dgm:animLvl val="lvl"/>
          <dgm:resizeHandles val="exact"/>
        </dgm:presLayoutVars>
      </dgm:prSet>
      <dgm:spPr/>
    </dgm:pt>
    <dgm:pt modelId="{DD5CA757-F42C-4E57-AA7D-02B9A123EBE5}" type="pres">
      <dgm:prSet presAssocID="{2807D114-CB38-4976-93A0-872433652BE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12F238-464D-4847-8A59-66F30C34D569}" srcId="{797402FD-E1CD-43B6-9FBA-65B58DBB735E}" destId="{2807D114-CB38-4976-93A0-872433652BE8}" srcOrd="0" destOrd="0" parTransId="{FD535595-42A5-46EC-B603-B000783DAD0C}" sibTransId="{8AB3FB3D-CF00-4DDB-81B3-65DD1B5396E8}"/>
    <dgm:cxn modelId="{027B7F60-0C51-4587-A5C6-6250DEE46A3B}" type="presOf" srcId="{2807D114-CB38-4976-93A0-872433652BE8}" destId="{DD5CA757-F42C-4E57-AA7D-02B9A123EBE5}" srcOrd="0" destOrd="0" presId="urn:microsoft.com/office/officeart/2005/8/layout/vList2"/>
    <dgm:cxn modelId="{A089D59E-F5AB-4D7E-8D24-F9783336068C}" type="presOf" srcId="{797402FD-E1CD-43B6-9FBA-65B58DBB735E}" destId="{90F4CA14-CEB9-44E6-AA68-BF57810FC3E9}" srcOrd="0" destOrd="0" presId="urn:microsoft.com/office/officeart/2005/8/layout/vList2"/>
    <dgm:cxn modelId="{BFEBEE5B-3BF3-4B0A-9858-7CB7502456F4}" type="presParOf" srcId="{90F4CA14-CEB9-44E6-AA68-BF57810FC3E9}" destId="{DD5CA757-F42C-4E57-AA7D-02B9A123EB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08BF7-91D4-4896-9347-C701996EA3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9AEC43-CF8F-471F-8A96-21A762680476}">
      <dgm:prSet/>
      <dgm:spPr/>
      <dgm:t>
        <a:bodyPr/>
        <a:lstStyle/>
        <a:p>
          <a:r>
            <a:rPr lang="pl-PL"/>
            <a:t>Obraz Boga </a:t>
          </a:r>
          <a:endParaRPr lang="en-US"/>
        </a:p>
      </dgm:t>
    </dgm:pt>
    <dgm:pt modelId="{669B0292-C107-4B82-933B-A46B3D82DFBB}" type="parTrans" cxnId="{BD1A1174-CBB0-417E-9C95-100FFC8AE7F1}">
      <dgm:prSet/>
      <dgm:spPr/>
      <dgm:t>
        <a:bodyPr/>
        <a:lstStyle/>
        <a:p>
          <a:endParaRPr lang="en-US"/>
        </a:p>
      </dgm:t>
    </dgm:pt>
    <dgm:pt modelId="{02EE6DEF-8CFF-49BB-B055-539F63A2E7F2}" type="sibTrans" cxnId="{BD1A1174-CBB0-417E-9C95-100FFC8AE7F1}">
      <dgm:prSet/>
      <dgm:spPr/>
      <dgm:t>
        <a:bodyPr/>
        <a:lstStyle/>
        <a:p>
          <a:endParaRPr lang="en-US"/>
        </a:p>
      </dgm:t>
    </dgm:pt>
    <dgm:pt modelId="{9E2B9E9F-9CB3-4EDF-88A8-C1617825AD1B}">
      <dgm:prSet/>
      <dgm:spPr/>
      <dgm:t>
        <a:bodyPr/>
        <a:lstStyle/>
        <a:p>
          <a:r>
            <a:rPr lang="pl-PL"/>
            <a:t>Świętość ciała </a:t>
          </a:r>
          <a:endParaRPr lang="en-US"/>
        </a:p>
      </dgm:t>
    </dgm:pt>
    <dgm:pt modelId="{2669C2F7-EDCB-462E-8C79-5ADB2A55B44E}" type="parTrans" cxnId="{FE64F959-013E-418B-8D63-A542EF3BECDE}">
      <dgm:prSet/>
      <dgm:spPr/>
      <dgm:t>
        <a:bodyPr/>
        <a:lstStyle/>
        <a:p>
          <a:endParaRPr lang="en-US"/>
        </a:p>
      </dgm:t>
    </dgm:pt>
    <dgm:pt modelId="{796B3EBA-DFD1-43E2-BA5C-72616ED8C4C1}" type="sibTrans" cxnId="{FE64F959-013E-418B-8D63-A542EF3BECDE}">
      <dgm:prSet/>
      <dgm:spPr/>
      <dgm:t>
        <a:bodyPr/>
        <a:lstStyle/>
        <a:p>
          <a:endParaRPr lang="en-US"/>
        </a:p>
      </dgm:t>
    </dgm:pt>
    <dgm:pt modelId="{63020341-4544-4A98-B8D2-D576D20DEEA0}">
      <dgm:prSet/>
      <dgm:spPr/>
      <dgm:t>
        <a:bodyPr/>
        <a:lstStyle/>
        <a:p>
          <a:r>
            <a:rPr lang="pl-PL"/>
            <a:t>Dar i zadanie    </a:t>
          </a:r>
          <a:endParaRPr lang="en-US"/>
        </a:p>
      </dgm:t>
    </dgm:pt>
    <dgm:pt modelId="{05F27F5A-545C-42AD-B27D-5B4765E316AD}" type="parTrans" cxnId="{463C14E8-21A2-4949-878C-C8AA5C1C2B01}">
      <dgm:prSet/>
      <dgm:spPr/>
      <dgm:t>
        <a:bodyPr/>
        <a:lstStyle/>
        <a:p>
          <a:endParaRPr lang="en-US"/>
        </a:p>
      </dgm:t>
    </dgm:pt>
    <dgm:pt modelId="{0777AAD4-B4E8-4818-BF90-314C0D860C4B}" type="sibTrans" cxnId="{463C14E8-21A2-4949-878C-C8AA5C1C2B01}">
      <dgm:prSet/>
      <dgm:spPr/>
      <dgm:t>
        <a:bodyPr/>
        <a:lstStyle/>
        <a:p>
          <a:endParaRPr lang="en-US"/>
        </a:p>
      </dgm:t>
    </dgm:pt>
    <dgm:pt modelId="{2C472FD5-6598-4F3B-BBAE-5F51A6AA80D5}">
      <dgm:prSet/>
      <dgm:spPr/>
      <dgm:t>
        <a:bodyPr/>
        <a:lstStyle/>
        <a:p>
          <a:r>
            <a:rPr lang="pl-PL"/>
            <a:t>Wartość  </a:t>
          </a:r>
          <a:endParaRPr lang="en-US"/>
        </a:p>
      </dgm:t>
    </dgm:pt>
    <dgm:pt modelId="{67212ABF-5894-47E9-8B47-4A95CF18FECF}" type="parTrans" cxnId="{1C1802F0-CBD4-456E-A637-5E01BE7CBA65}">
      <dgm:prSet/>
      <dgm:spPr/>
      <dgm:t>
        <a:bodyPr/>
        <a:lstStyle/>
        <a:p>
          <a:endParaRPr lang="en-US"/>
        </a:p>
      </dgm:t>
    </dgm:pt>
    <dgm:pt modelId="{99D84DD5-966B-4217-8616-50F216768420}" type="sibTrans" cxnId="{1C1802F0-CBD4-456E-A637-5E01BE7CBA65}">
      <dgm:prSet/>
      <dgm:spPr/>
      <dgm:t>
        <a:bodyPr/>
        <a:lstStyle/>
        <a:p>
          <a:endParaRPr lang="en-US"/>
        </a:p>
      </dgm:t>
    </dgm:pt>
    <dgm:pt modelId="{7A951902-9199-49D1-A624-61F4EA873DB8}">
      <dgm:prSet/>
      <dgm:spPr/>
      <dgm:t>
        <a:bodyPr/>
        <a:lstStyle/>
        <a:p>
          <a:r>
            <a:rPr lang="pl-PL"/>
            <a:t>Sens  </a:t>
          </a:r>
          <a:endParaRPr lang="en-US"/>
        </a:p>
      </dgm:t>
    </dgm:pt>
    <dgm:pt modelId="{468BFB9E-3C36-4B20-878A-03DC1D2B0FB6}" type="parTrans" cxnId="{AEB49208-5F39-456F-A7DA-847AF81D45D9}">
      <dgm:prSet/>
      <dgm:spPr/>
      <dgm:t>
        <a:bodyPr/>
        <a:lstStyle/>
        <a:p>
          <a:endParaRPr lang="en-US"/>
        </a:p>
      </dgm:t>
    </dgm:pt>
    <dgm:pt modelId="{CB6BD824-8B45-4570-A923-D04F886CC877}" type="sibTrans" cxnId="{AEB49208-5F39-456F-A7DA-847AF81D45D9}">
      <dgm:prSet/>
      <dgm:spPr/>
      <dgm:t>
        <a:bodyPr/>
        <a:lstStyle/>
        <a:p>
          <a:endParaRPr lang="en-US"/>
        </a:p>
      </dgm:t>
    </dgm:pt>
    <dgm:pt modelId="{C2118E51-74F4-4CE8-A28A-1B6B4AF972DB}">
      <dgm:prSet/>
      <dgm:spPr/>
      <dgm:t>
        <a:bodyPr/>
        <a:lstStyle/>
        <a:p>
          <a:r>
            <a:rPr lang="pl-PL"/>
            <a:t>Miejsce odsłaniania się Boga</a:t>
          </a:r>
          <a:endParaRPr lang="en-US"/>
        </a:p>
      </dgm:t>
    </dgm:pt>
    <dgm:pt modelId="{ED450551-CBCA-462B-898D-D1969039A4DB}" type="parTrans" cxnId="{EF326A25-1F9C-40F2-8661-7D2000B6F5F5}">
      <dgm:prSet/>
      <dgm:spPr/>
      <dgm:t>
        <a:bodyPr/>
        <a:lstStyle/>
        <a:p>
          <a:endParaRPr lang="en-US"/>
        </a:p>
      </dgm:t>
    </dgm:pt>
    <dgm:pt modelId="{EC98DB1F-C5DD-49B4-B832-9BC4880CF4D2}" type="sibTrans" cxnId="{EF326A25-1F9C-40F2-8661-7D2000B6F5F5}">
      <dgm:prSet/>
      <dgm:spPr/>
      <dgm:t>
        <a:bodyPr/>
        <a:lstStyle/>
        <a:p>
          <a:endParaRPr lang="en-US"/>
        </a:p>
      </dgm:t>
    </dgm:pt>
    <dgm:pt modelId="{3023EDE2-DF9F-4D71-A4AF-03110B655C02}" type="pres">
      <dgm:prSet presAssocID="{2CC08BF7-91D4-4896-9347-C701996EA3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871757-9C3D-4AD7-9C80-746A2603665B}" type="pres">
      <dgm:prSet presAssocID="{019AEC43-CF8F-471F-8A96-21A762680476}" presName="hierRoot1" presStyleCnt="0"/>
      <dgm:spPr/>
    </dgm:pt>
    <dgm:pt modelId="{E0B5BD45-DC6B-40FB-9E78-03AB80347D39}" type="pres">
      <dgm:prSet presAssocID="{019AEC43-CF8F-471F-8A96-21A762680476}" presName="composite" presStyleCnt="0"/>
      <dgm:spPr/>
    </dgm:pt>
    <dgm:pt modelId="{B35972AF-5696-4A0B-834E-F45DE71E3A25}" type="pres">
      <dgm:prSet presAssocID="{019AEC43-CF8F-471F-8A96-21A762680476}" presName="background" presStyleLbl="node0" presStyleIdx="0" presStyleCnt="6"/>
      <dgm:spPr/>
    </dgm:pt>
    <dgm:pt modelId="{C04C95C5-05A1-4F9B-8343-BB5067857A95}" type="pres">
      <dgm:prSet presAssocID="{019AEC43-CF8F-471F-8A96-21A762680476}" presName="text" presStyleLbl="fgAcc0" presStyleIdx="0" presStyleCnt="6">
        <dgm:presLayoutVars>
          <dgm:chPref val="3"/>
        </dgm:presLayoutVars>
      </dgm:prSet>
      <dgm:spPr/>
    </dgm:pt>
    <dgm:pt modelId="{C1D7D0C5-CEC2-4031-9524-3A64C9E2EC65}" type="pres">
      <dgm:prSet presAssocID="{019AEC43-CF8F-471F-8A96-21A762680476}" presName="hierChild2" presStyleCnt="0"/>
      <dgm:spPr/>
    </dgm:pt>
    <dgm:pt modelId="{696B72E0-C88F-4B5A-BF3B-39EF0B8B06B8}" type="pres">
      <dgm:prSet presAssocID="{9E2B9E9F-9CB3-4EDF-88A8-C1617825AD1B}" presName="hierRoot1" presStyleCnt="0"/>
      <dgm:spPr/>
    </dgm:pt>
    <dgm:pt modelId="{14CFC4EE-DADD-4ABD-A64B-B23147EE6FD7}" type="pres">
      <dgm:prSet presAssocID="{9E2B9E9F-9CB3-4EDF-88A8-C1617825AD1B}" presName="composite" presStyleCnt="0"/>
      <dgm:spPr/>
    </dgm:pt>
    <dgm:pt modelId="{4BECC686-BD39-4318-AE39-9CA5C5E84FAB}" type="pres">
      <dgm:prSet presAssocID="{9E2B9E9F-9CB3-4EDF-88A8-C1617825AD1B}" presName="background" presStyleLbl="node0" presStyleIdx="1" presStyleCnt="6"/>
      <dgm:spPr/>
    </dgm:pt>
    <dgm:pt modelId="{C4AD7CB6-D57B-42A2-A417-8DE4E1E8985F}" type="pres">
      <dgm:prSet presAssocID="{9E2B9E9F-9CB3-4EDF-88A8-C1617825AD1B}" presName="text" presStyleLbl="fgAcc0" presStyleIdx="1" presStyleCnt="6">
        <dgm:presLayoutVars>
          <dgm:chPref val="3"/>
        </dgm:presLayoutVars>
      </dgm:prSet>
      <dgm:spPr/>
    </dgm:pt>
    <dgm:pt modelId="{DF3B6477-6214-4AFB-9577-08296EDB93E1}" type="pres">
      <dgm:prSet presAssocID="{9E2B9E9F-9CB3-4EDF-88A8-C1617825AD1B}" presName="hierChild2" presStyleCnt="0"/>
      <dgm:spPr/>
    </dgm:pt>
    <dgm:pt modelId="{2EE5269E-4727-44C6-87F4-B758A0F44E7D}" type="pres">
      <dgm:prSet presAssocID="{63020341-4544-4A98-B8D2-D576D20DEEA0}" presName="hierRoot1" presStyleCnt="0"/>
      <dgm:spPr/>
    </dgm:pt>
    <dgm:pt modelId="{29404D01-1E9C-45DA-8E16-B36D68DCCC2D}" type="pres">
      <dgm:prSet presAssocID="{63020341-4544-4A98-B8D2-D576D20DEEA0}" presName="composite" presStyleCnt="0"/>
      <dgm:spPr/>
    </dgm:pt>
    <dgm:pt modelId="{37ADB09C-6937-4E50-81F3-18029FD6C982}" type="pres">
      <dgm:prSet presAssocID="{63020341-4544-4A98-B8D2-D576D20DEEA0}" presName="background" presStyleLbl="node0" presStyleIdx="2" presStyleCnt="6"/>
      <dgm:spPr/>
    </dgm:pt>
    <dgm:pt modelId="{3725E2BA-34EB-49AF-AED2-62AB75F5078F}" type="pres">
      <dgm:prSet presAssocID="{63020341-4544-4A98-B8D2-D576D20DEEA0}" presName="text" presStyleLbl="fgAcc0" presStyleIdx="2" presStyleCnt="6">
        <dgm:presLayoutVars>
          <dgm:chPref val="3"/>
        </dgm:presLayoutVars>
      </dgm:prSet>
      <dgm:spPr/>
    </dgm:pt>
    <dgm:pt modelId="{B5A7BB14-FDF8-49EC-A48B-CF3BDBFF6FA7}" type="pres">
      <dgm:prSet presAssocID="{63020341-4544-4A98-B8D2-D576D20DEEA0}" presName="hierChild2" presStyleCnt="0"/>
      <dgm:spPr/>
    </dgm:pt>
    <dgm:pt modelId="{34A20ED0-2EAF-4B0C-8812-9301CEF1F0D0}" type="pres">
      <dgm:prSet presAssocID="{2C472FD5-6598-4F3B-BBAE-5F51A6AA80D5}" presName="hierRoot1" presStyleCnt="0"/>
      <dgm:spPr/>
    </dgm:pt>
    <dgm:pt modelId="{F70BF8E6-2D01-4AC9-8C3C-9E95EB39EE81}" type="pres">
      <dgm:prSet presAssocID="{2C472FD5-6598-4F3B-BBAE-5F51A6AA80D5}" presName="composite" presStyleCnt="0"/>
      <dgm:spPr/>
    </dgm:pt>
    <dgm:pt modelId="{0CAE2846-D985-4A81-B95A-280FBF941DEB}" type="pres">
      <dgm:prSet presAssocID="{2C472FD5-6598-4F3B-BBAE-5F51A6AA80D5}" presName="background" presStyleLbl="node0" presStyleIdx="3" presStyleCnt="6"/>
      <dgm:spPr/>
    </dgm:pt>
    <dgm:pt modelId="{9FF1767A-B5EC-472B-9768-4A0801890A87}" type="pres">
      <dgm:prSet presAssocID="{2C472FD5-6598-4F3B-BBAE-5F51A6AA80D5}" presName="text" presStyleLbl="fgAcc0" presStyleIdx="3" presStyleCnt="6">
        <dgm:presLayoutVars>
          <dgm:chPref val="3"/>
        </dgm:presLayoutVars>
      </dgm:prSet>
      <dgm:spPr/>
    </dgm:pt>
    <dgm:pt modelId="{564EBF38-1AD7-4184-8CB3-44504252B4FF}" type="pres">
      <dgm:prSet presAssocID="{2C472FD5-6598-4F3B-BBAE-5F51A6AA80D5}" presName="hierChild2" presStyleCnt="0"/>
      <dgm:spPr/>
    </dgm:pt>
    <dgm:pt modelId="{D999C871-6F83-42C1-8D3A-75B11D1111B1}" type="pres">
      <dgm:prSet presAssocID="{7A951902-9199-49D1-A624-61F4EA873DB8}" presName="hierRoot1" presStyleCnt="0"/>
      <dgm:spPr/>
    </dgm:pt>
    <dgm:pt modelId="{3ABF5BA0-5498-46BD-A119-CC08FC72416D}" type="pres">
      <dgm:prSet presAssocID="{7A951902-9199-49D1-A624-61F4EA873DB8}" presName="composite" presStyleCnt="0"/>
      <dgm:spPr/>
    </dgm:pt>
    <dgm:pt modelId="{DB8E62EC-EE26-4A20-9910-249A4E43C190}" type="pres">
      <dgm:prSet presAssocID="{7A951902-9199-49D1-A624-61F4EA873DB8}" presName="background" presStyleLbl="node0" presStyleIdx="4" presStyleCnt="6"/>
      <dgm:spPr/>
    </dgm:pt>
    <dgm:pt modelId="{EF801753-27B7-4A2A-BD10-5BF77F6ED7BD}" type="pres">
      <dgm:prSet presAssocID="{7A951902-9199-49D1-A624-61F4EA873DB8}" presName="text" presStyleLbl="fgAcc0" presStyleIdx="4" presStyleCnt="6">
        <dgm:presLayoutVars>
          <dgm:chPref val="3"/>
        </dgm:presLayoutVars>
      </dgm:prSet>
      <dgm:spPr/>
    </dgm:pt>
    <dgm:pt modelId="{C9B3C6B1-DB3C-4B34-9B51-71C8DAC9DD46}" type="pres">
      <dgm:prSet presAssocID="{7A951902-9199-49D1-A624-61F4EA873DB8}" presName="hierChild2" presStyleCnt="0"/>
      <dgm:spPr/>
    </dgm:pt>
    <dgm:pt modelId="{89487192-74E0-4985-A6BA-91228E3EF5F5}" type="pres">
      <dgm:prSet presAssocID="{C2118E51-74F4-4CE8-A28A-1B6B4AF972DB}" presName="hierRoot1" presStyleCnt="0"/>
      <dgm:spPr/>
    </dgm:pt>
    <dgm:pt modelId="{C4C5E04D-A891-45F6-9F5F-BF357C13D7A8}" type="pres">
      <dgm:prSet presAssocID="{C2118E51-74F4-4CE8-A28A-1B6B4AF972DB}" presName="composite" presStyleCnt="0"/>
      <dgm:spPr/>
    </dgm:pt>
    <dgm:pt modelId="{FA2CF2DC-7C3C-408B-98AB-B4BB55434FA1}" type="pres">
      <dgm:prSet presAssocID="{C2118E51-74F4-4CE8-A28A-1B6B4AF972DB}" presName="background" presStyleLbl="node0" presStyleIdx="5" presStyleCnt="6"/>
      <dgm:spPr/>
    </dgm:pt>
    <dgm:pt modelId="{2F651AE6-4386-4033-812D-9F1ABAC89A0B}" type="pres">
      <dgm:prSet presAssocID="{C2118E51-74F4-4CE8-A28A-1B6B4AF972DB}" presName="text" presStyleLbl="fgAcc0" presStyleIdx="5" presStyleCnt="6">
        <dgm:presLayoutVars>
          <dgm:chPref val="3"/>
        </dgm:presLayoutVars>
      </dgm:prSet>
      <dgm:spPr/>
    </dgm:pt>
    <dgm:pt modelId="{B8C8917F-F2FF-4254-8344-5B86A1333DC1}" type="pres">
      <dgm:prSet presAssocID="{C2118E51-74F4-4CE8-A28A-1B6B4AF972DB}" presName="hierChild2" presStyleCnt="0"/>
      <dgm:spPr/>
    </dgm:pt>
  </dgm:ptLst>
  <dgm:cxnLst>
    <dgm:cxn modelId="{3EC72F00-AAC8-4FF3-82B0-E2CC14CD8CD3}" type="presOf" srcId="{63020341-4544-4A98-B8D2-D576D20DEEA0}" destId="{3725E2BA-34EB-49AF-AED2-62AB75F5078F}" srcOrd="0" destOrd="0" presId="urn:microsoft.com/office/officeart/2005/8/layout/hierarchy1"/>
    <dgm:cxn modelId="{AEB49208-5F39-456F-A7DA-847AF81D45D9}" srcId="{2CC08BF7-91D4-4896-9347-C701996EA307}" destId="{7A951902-9199-49D1-A624-61F4EA873DB8}" srcOrd="4" destOrd="0" parTransId="{468BFB9E-3C36-4B20-878A-03DC1D2B0FB6}" sibTransId="{CB6BD824-8B45-4570-A923-D04F886CC877}"/>
    <dgm:cxn modelId="{348E3D09-16B3-4F03-9629-2EF49E474F3E}" type="presOf" srcId="{C2118E51-74F4-4CE8-A28A-1B6B4AF972DB}" destId="{2F651AE6-4386-4033-812D-9F1ABAC89A0B}" srcOrd="0" destOrd="0" presId="urn:microsoft.com/office/officeart/2005/8/layout/hierarchy1"/>
    <dgm:cxn modelId="{EF326A25-1F9C-40F2-8661-7D2000B6F5F5}" srcId="{2CC08BF7-91D4-4896-9347-C701996EA307}" destId="{C2118E51-74F4-4CE8-A28A-1B6B4AF972DB}" srcOrd="5" destOrd="0" parTransId="{ED450551-CBCA-462B-898D-D1969039A4DB}" sibTransId="{EC98DB1F-C5DD-49B4-B832-9BC4880CF4D2}"/>
    <dgm:cxn modelId="{674AF540-0AD0-4385-920D-CEBE6DB542AE}" type="presOf" srcId="{2CC08BF7-91D4-4896-9347-C701996EA307}" destId="{3023EDE2-DF9F-4D71-A4AF-03110B655C02}" srcOrd="0" destOrd="0" presId="urn:microsoft.com/office/officeart/2005/8/layout/hierarchy1"/>
    <dgm:cxn modelId="{BD1A1174-CBB0-417E-9C95-100FFC8AE7F1}" srcId="{2CC08BF7-91D4-4896-9347-C701996EA307}" destId="{019AEC43-CF8F-471F-8A96-21A762680476}" srcOrd="0" destOrd="0" parTransId="{669B0292-C107-4B82-933B-A46B3D82DFBB}" sibTransId="{02EE6DEF-8CFF-49BB-B055-539F63A2E7F2}"/>
    <dgm:cxn modelId="{FE64F959-013E-418B-8D63-A542EF3BECDE}" srcId="{2CC08BF7-91D4-4896-9347-C701996EA307}" destId="{9E2B9E9F-9CB3-4EDF-88A8-C1617825AD1B}" srcOrd="1" destOrd="0" parTransId="{2669C2F7-EDCB-462E-8C79-5ADB2A55B44E}" sibTransId="{796B3EBA-DFD1-43E2-BA5C-72616ED8C4C1}"/>
    <dgm:cxn modelId="{3DF3A386-09C5-4872-B0FE-2B3CF0DC6203}" type="presOf" srcId="{019AEC43-CF8F-471F-8A96-21A762680476}" destId="{C04C95C5-05A1-4F9B-8343-BB5067857A95}" srcOrd="0" destOrd="0" presId="urn:microsoft.com/office/officeart/2005/8/layout/hierarchy1"/>
    <dgm:cxn modelId="{878B5E8D-78E5-42C8-A9AD-DE8EE6D31AAD}" type="presOf" srcId="{2C472FD5-6598-4F3B-BBAE-5F51A6AA80D5}" destId="{9FF1767A-B5EC-472B-9768-4A0801890A87}" srcOrd="0" destOrd="0" presId="urn:microsoft.com/office/officeart/2005/8/layout/hierarchy1"/>
    <dgm:cxn modelId="{C44091BC-4105-4588-8569-B677FA54F5CF}" type="presOf" srcId="{9E2B9E9F-9CB3-4EDF-88A8-C1617825AD1B}" destId="{C4AD7CB6-D57B-42A2-A417-8DE4E1E8985F}" srcOrd="0" destOrd="0" presId="urn:microsoft.com/office/officeart/2005/8/layout/hierarchy1"/>
    <dgm:cxn modelId="{0B25B1E0-E710-4E25-A364-6A2CAC81180A}" type="presOf" srcId="{7A951902-9199-49D1-A624-61F4EA873DB8}" destId="{EF801753-27B7-4A2A-BD10-5BF77F6ED7BD}" srcOrd="0" destOrd="0" presId="urn:microsoft.com/office/officeart/2005/8/layout/hierarchy1"/>
    <dgm:cxn modelId="{463C14E8-21A2-4949-878C-C8AA5C1C2B01}" srcId="{2CC08BF7-91D4-4896-9347-C701996EA307}" destId="{63020341-4544-4A98-B8D2-D576D20DEEA0}" srcOrd="2" destOrd="0" parTransId="{05F27F5A-545C-42AD-B27D-5B4765E316AD}" sibTransId="{0777AAD4-B4E8-4818-BF90-314C0D860C4B}"/>
    <dgm:cxn modelId="{1C1802F0-CBD4-456E-A637-5E01BE7CBA65}" srcId="{2CC08BF7-91D4-4896-9347-C701996EA307}" destId="{2C472FD5-6598-4F3B-BBAE-5F51A6AA80D5}" srcOrd="3" destOrd="0" parTransId="{67212ABF-5894-47E9-8B47-4A95CF18FECF}" sibTransId="{99D84DD5-966B-4217-8616-50F216768420}"/>
    <dgm:cxn modelId="{E4372D60-32F4-4074-B9A2-2EF89FDC10A4}" type="presParOf" srcId="{3023EDE2-DF9F-4D71-A4AF-03110B655C02}" destId="{B7871757-9C3D-4AD7-9C80-746A2603665B}" srcOrd="0" destOrd="0" presId="urn:microsoft.com/office/officeart/2005/8/layout/hierarchy1"/>
    <dgm:cxn modelId="{E9136B32-85F3-4A24-BC10-962706FFE705}" type="presParOf" srcId="{B7871757-9C3D-4AD7-9C80-746A2603665B}" destId="{E0B5BD45-DC6B-40FB-9E78-03AB80347D39}" srcOrd="0" destOrd="0" presId="urn:microsoft.com/office/officeart/2005/8/layout/hierarchy1"/>
    <dgm:cxn modelId="{57A0C560-BD7A-4361-9D6E-18229FB86ECD}" type="presParOf" srcId="{E0B5BD45-DC6B-40FB-9E78-03AB80347D39}" destId="{B35972AF-5696-4A0B-834E-F45DE71E3A25}" srcOrd="0" destOrd="0" presId="urn:microsoft.com/office/officeart/2005/8/layout/hierarchy1"/>
    <dgm:cxn modelId="{300C2B58-A66A-493B-ABC8-241DD37957B0}" type="presParOf" srcId="{E0B5BD45-DC6B-40FB-9E78-03AB80347D39}" destId="{C04C95C5-05A1-4F9B-8343-BB5067857A95}" srcOrd="1" destOrd="0" presId="urn:microsoft.com/office/officeart/2005/8/layout/hierarchy1"/>
    <dgm:cxn modelId="{4B2131DA-83F4-4B28-9AAD-05A9693073B4}" type="presParOf" srcId="{B7871757-9C3D-4AD7-9C80-746A2603665B}" destId="{C1D7D0C5-CEC2-4031-9524-3A64C9E2EC65}" srcOrd="1" destOrd="0" presId="urn:microsoft.com/office/officeart/2005/8/layout/hierarchy1"/>
    <dgm:cxn modelId="{16A9D3EB-C265-4EB8-A3B8-E8E0076F9F9A}" type="presParOf" srcId="{3023EDE2-DF9F-4D71-A4AF-03110B655C02}" destId="{696B72E0-C88F-4B5A-BF3B-39EF0B8B06B8}" srcOrd="1" destOrd="0" presId="urn:microsoft.com/office/officeart/2005/8/layout/hierarchy1"/>
    <dgm:cxn modelId="{A55F7C99-1F33-46F6-A940-0C3AC27E5095}" type="presParOf" srcId="{696B72E0-C88F-4B5A-BF3B-39EF0B8B06B8}" destId="{14CFC4EE-DADD-4ABD-A64B-B23147EE6FD7}" srcOrd="0" destOrd="0" presId="urn:microsoft.com/office/officeart/2005/8/layout/hierarchy1"/>
    <dgm:cxn modelId="{5B167379-BDBF-43F7-A88C-5CC5BEEA22EB}" type="presParOf" srcId="{14CFC4EE-DADD-4ABD-A64B-B23147EE6FD7}" destId="{4BECC686-BD39-4318-AE39-9CA5C5E84FAB}" srcOrd="0" destOrd="0" presId="urn:microsoft.com/office/officeart/2005/8/layout/hierarchy1"/>
    <dgm:cxn modelId="{D39D911F-8088-466A-A8AA-18DA64FB6DBA}" type="presParOf" srcId="{14CFC4EE-DADD-4ABD-A64B-B23147EE6FD7}" destId="{C4AD7CB6-D57B-42A2-A417-8DE4E1E8985F}" srcOrd="1" destOrd="0" presId="urn:microsoft.com/office/officeart/2005/8/layout/hierarchy1"/>
    <dgm:cxn modelId="{F4107ADA-59FA-4549-928E-1A130F8D6171}" type="presParOf" srcId="{696B72E0-C88F-4B5A-BF3B-39EF0B8B06B8}" destId="{DF3B6477-6214-4AFB-9577-08296EDB93E1}" srcOrd="1" destOrd="0" presId="urn:microsoft.com/office/officeart/2005/8/layout/hierarchy1"/>
    <dgm:cxn modelId="{D7D4CF64-A4DE-4005-B6F2-F799A096919C}" type="presParOf" srcId="{3023EDE2-DF9F-4D71-A4AF-03110B655C02}" destId="{2EE5269E-4727-44C6-87F4-B758A0F44E7D}" srcOrd="2" destOrd="0" presId="urn:microsoft.com/office/officeart/2005/8/layout/hierarchy1"/>
    <dgm:cxn modelId="{35161296-9C7F-4F57-95FE-D049C24398F8}" type="presParOf" srcId="{2EE5269E-4727-44C6-87F4-B758A0F44E7D}" destId="{29404D01-1E9C-45DA-8E16-B36D68DCCC2D}" srcOrd="0" destOrd="0" presId="urn:microsoft.com/office/officeart/2005/8/layout/hierarchy1"/>
    <dgm:cxn modelId="{3D66BE59-9C4E-4678-BD14-E57E32E04CE1}" type="presParOf" srcId="{29404D01-1E9C-45DA-8E16-B36D68DCCC2D}" destId="{37ADB09C-6937-4E50-81F3-18029FD6C982}" srcOrd="0" destOrd="0" presId="urn:microsoft.com/office/officeart/2005/8/layout/hierarchy1"/>
    <dgm:cxn modelId="{3CF2A9CA-843B-413E-AA6C-D5A09498924C}" type="presParOf" srcId="{29404D01-1E9C-45DA-8E16-B36D68DCCC2D}" destId="{3725E2BA-34EB-49AF-AED2-62AB75F5078F}" srcOrd="1" destOrd="0" presId="urn:microsoft.com/office/officeart/2005/8/layout/hierarchy1"/>
    <dgm:cxn modelId="{57406592-2814-4F7F-AF21-FD865111F4ED}" type="presParOf" srcId="{2EE5269E-4727-44C6-87F4-B758A0F44E7D}" destId="{B5A7BB14-FDF8-49EC-A48B-CF3BDBFF6FA7}" srcOrd="1" destOrd="0" presId="urn:microsoft.com/office/officeart/2005/8/layout/hierarchy1"/>
    <dgm:cxn modelId="{87521FDA-16E0-4343-AB36-F4F034CD56D4}" type="presParOf" srcId="{3023EDE2-DF9F-4D71-A4AF-03110B655C02}" destId="{34A20ED0-2EAF-4B0C-8812-9301CEF1F0D0}" srcOrd="3" destOrd="0" presId="urn:microsoft.com/office/officeart/2005/8/layout/hierarchy1"/>
    <dgm:cxn modelId="{92C51FDB-865A-4F71-A912-646815352274}" type="presParOf" srcId="{34A20ED0-2EAF-4B0C-8812-9301CEF1F0D0}" destId="{F70BF8E6-2D01-4AC9-8C3C-9E95EB39EE81}" srcOrd="0" destOrd="0" presId="urn:microsoft.com/office/officeart/2005/8/layout/hierarchy1"/>
    <dgm:cxn modelId="{BC242902-3199-43BE-82D3-4714EF5F234C}" type="presParOf" srcId="{F70BF8E6-2D01-4AC9-8C3C-9E95EB39EE81}" destId="{0CAE2846-D985-4A81-B95A-280FBF941DEB}" srcOrd="0" destOrd="0" presId="urn:microsoft.com/office/officeart/2005/8/layout/hierarchy1"/>
    <dgm:cxn modelId="{08D5D76B-4F79-42E5-B094-4E80E5F44721}" type="presParOf" srcId="{F70BF8E6-2D01-4AC9-8C3C-9E95EB39EE81}" destId="{9FF1767A-B5EC-472B-9768-4A0801890A87}" srcOrd="1" destOrd="0" presId="urn:microsoft.com/office/officeart/2005/8/layout/hierarchy1"/>
    <dgm:cxn modelId="{953AB2E1-2F74-4664-A607-DCF09F4CA09C}" type="presParOf" srcId="{34A20ED0-2EAF-4B0C-8812-9301CEF1F0D0}" destId="{564EBF38-1AD7-4184-8CB3-44504252B4FF}" srcOrd="1" destOrd="0" presId="urn:microsoft.com/office/officeart/2005/8/layout/hierarchy1"/>
    <dgm:cxn modelId="{8BDC5C74-4BA2-4390-BDDC-72C87F47B5CE}" type="presParOf" srcId="{3023EDE2-DF9F-4D71-A4AF-03110B655C02}" destId="{D999C871-6F83-42C1-8D3A-75B11D1111B1}" srcOrd="4" destOrd="0" presId="urn:microsoft.com/office/officeart/2005/8/layout/hierarchy1"/>
    <dgm:cxn modelId="{09E47E04-ECA5-4B7D-B18D-7B22A8D7F043}" type="presParOf" srcId="{D999C871-6F83-42C1-8D3A-75B11D1111B1}" destId="{3ABF5BA0-5498-46BD-A119-CC08FC72416D}" srcOrd="0" destOrd="0" presId="urn:microsoft.com/office/officeart/2005/8/layout/hierarchy1"/>
    <dgm:cxn modelId="{C92D6CC6-0752-44EE-BF97-F9BE99F3DC63}" type="presParOf" srcId="{3ABF5BA0-5498-46BD-A119-CC08FC72416D}" destId="{DB8E62EC-EE26-4A20-9910-249A4E43C190}" srcOrd="0" destOrd="0" presId="urn:microsoft.com/office/officeart/2005/8/layout/hierarchy1"/>
    <dgm:cxn modelId="{72EDA530-2FAF-46D9-A73E-6E2392662F62}" type="presParOf" srcId="{3ABF5BA0-5498-46BD-A119-CC08FC72416D}" destId="{EF801753-27B7-4A2A-BD10-5BF77F6ED7BD}" srcOrd="1" destOrd="0" presId="urn:microsoft.com/office/officeart/2005/8/layout/hierarchy1"/>
    <dgm:cxn modelId="{A86B833C-7568-44CA-BC4A-CDD7BE40BF20}" type="presParOf" srcId="{D999C871-6F83-42C1-8D3A-75B11D1111B1}" destId="{C9B3C6B1-DB3C-4B34-9B51-71C8DAC9DD46}" srcOrd="1" destOrd="0" presId="urn:microsoft.com/office/officeart/2005/8/layout/hierarchy1"/>
    <dgm:cxn modelId="{4B1346C5-E480-424B-BDCC-724B956EDD8D}" type="presParOf" srcId="{3023EDE2-DF9F-4D71-A4AF-03110B655C02}" destId="{89487192-74E0-4985-A6BA-91228E3EF5F5}" srcOrd="5" destOrd="0" presId="urn:microsoft.com/office/officeart/2005/8/layout/hierarchy1"/>
    <dgm:cxn modelId="{5F26F3F7-302C-4AB4-9FAE-ACF7A91762B3}" type="presParOf" srcId="{89487192-74E0-4985-A6BA-91228E3EF5F5}" destId="{C4C5E04D-A891-45F6-9F5F-BF357C13D7A8}" srcOrd="0" destOrd="0" presId="urn:microsoft.com/office/officeart/2005/8/layout/hierarchy1"/>
    <dgm:cxn modelId="{38C87064-2795-4CC6-B976-A88A3C69B84A}" type="presParOf" srcId="{C4C5E04D-A891-45F6-9F5F-BF357C13D7A8}" destId="{FA2CF2DC-7C3C-408B-98AB-B4BB55434FA1}" srcOrd="0" destOrd="0" presId="urn:microsoft.com/office/officeart/2005/8/layout/hierarchy1"/>
    <dgm:cxn modelId="{E993D729-CE50-4872-B1C5-C01E4793E081}" type="presParOf" srcId="{C4C5E04D-A891-45F6-9F5F-BF357C13D7A8}" destId="{2F651AE6-4386-4033-812D-9F1ABAC89A0B}" srcOrd="1" destOrd="0" presId="urn:microsoft.com/office/officeart/2005/8/layout/hierarchy1"/>
    <dgm:cxn modelId="{0C74DD22-EBBF-43BF-BDA3-51C5A4024157}" type="presParOf" srcId="{89487192-74E0-4985-A6BA-91228E3EF5F5}" destId="{B8C8917F-F2FF-4254-8344-5B86A1333D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BAE64-6E10-4DF2-9D59-87EB76B1D75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3F4D11A1-A4DC-4E0D-8BD5-746B68619884}">
      <dgm:prSet/>
      <dgm:spPr/>
      <dgm:t>
        <a:bodyPr/>
        <a:lstStyle/>
        <a:p>
          <a:pPr rtl="0"/>
          <a:r>
            <a:rPr lang="pl-PL"/>
            <a:t>Ciało ludzkie jest szczytem Bożego stworzenia  </a:t>
          </a:r>
        </a:p>
      </dgm:t>
    </dgm:pt>
    <dgm:pt modelId="{53C3E03F-E8FD-4CF4-896A-7A173CDE2D05}" type="parTrans" cxnId="{B895FFD9-7FEF-4447-B6C7-9EB173A4289C}">
      <dgm:prSet/>
      <dgm:spPr/>
      <dgm:t>
        <a:bodyPr/>
        <a:lstStyle/>
        <a:p>
          <a:endParaRPr lang="pl-PL"/>
        </a:p>
      </dgm:t>
    </dgm:pt>
    <dgm:pt modelId="{3E873063-33A2-42B6-A2EA-B66DFEFC3302}" type="sibTrans" cxnId="{B895FFD9-7FEF-4447-B6C7-9EB173A4289C}">
      <dgm:prSet/>
      <dgm:spPr/>
      <dgm:t>
        <a:bodyPr/>
        <a:lstStyle/>
        <a:p>
          <a:endParaRPr lang="pl-PL"/>
        </a:p>
      </dgm:t>
    </dgm:pt>
    <dgm:pt modelId="{E239F791-9714-4E32-BB72-8677EE1CB35D}">
      <dgm:prSet/>
      <dgm:spPr/>
      <dgm:t>
        <a:bodyPr/>
        <a:lstStyle/>
        <a:p>
          <a:pPr rtl="0"/>
          <a:r>
            <a:rPr lang="pl-PL"/>
            <a:t>Z tego wypływa jego wielka godność i powołanie </a:t>
          </a:r>
        </a:p>
      </dgm:t>
    </dgm:pt>
    <dgm:pt modelId="{EFBC0C76-6ACA-47AB-992C-A8E959D45715}" type="parTrans" cxnId="{CEDDF4C1-77AE-4A01-B3CB-3458892A8DC4}">
      <dgm:prSet/>
      <dgm:spPr/>
      <dgm:t>
        <a:bodyPr/>
        <a:lstStyle/>
        <a:p>
          <a:endParaRPr lang="pl-PL"/>
        </a:p>
      </dgm:t>
    </dgm:pt>
    <dgm:pt modelId="{01CE3138-49D0-40CA-989D-A58B386BA938}" type="sibTrans" cxnId="{CEDDF4C1-77AE-4A01-B3CB-3458892A8DC4}">
      <dgm:prSet/>
      <dgm:spPr/>
      <dgm:t>
        <a:bodyPr/>
        <a:lstStyle/>
        <a:p>
          <a:endParaRPr lang="pl-PL"/>
        </a:p>
      </dgm:t>
    </dgm:pt>
    <dgm:pt modelId="{4128E0EC-B38C-4CD4-9C5C-3D9B03853D5F}">
      <dgm:prSet/>
      <dgm:spPr/>
      <dgm:t>
        <a:bodyPr/>
        <a:lstStyle/>
        <a:p>
          <a:pPr rtl="0"/>
          <a:r>
            <a:rPr lang="pl-PL"/>
            <a:t>Człowiek nie ma/posiada ciało </a:t>
          </a:r>
        </a:p>
      </dgm:t>
    </dgm:pt>
    <dgm:pt modelId="{540D7D7C-83FE-420C-95D3-5D81E7726669}" type="parTrans" cxnId="{1DC7B7F6-C75C-4B93-8999-9EAB66982043}">
      <dgm:prSet/>
      <dgm:spPr/>
      <dgm:t>
        <a:bodyPr/>
        <a:lstStyle/>
        <a:p>
          <a:endParaRPr lang="pl-PL"/>
        </a:p>
      </dgm:t>
    </dgm:pt>
    <dgm:pt modelId="{0D20E39A-9E3A-4BCA-A29F-D22FFEBF2E21}" type="sibTrans" cxnId="{1DC7B7F6-C75C-4B93-8999-9EAB66982043}">
      <dgm:prSet/>
      <dgm:spPr/>
      <dgm:t>
        <a:bodyPr/>
        <a:lstStyle/>
        <a:p>
          <a:endParaRPr lang="pl-PL"/>
        </a:p>
      </dgm:t>
    </dgm:pt>
    <dgm:pt modelId="{0B0D09B0-B19D-4EB6-B8BD-B58B826C4FD8}">
      <dgm:prSet/>
      <dgm:spPr/>
      <dgm:t>
        <a:bodyPr/>
        <a:lstStyle/>
        <a:p>
          <a:pPr rtl="0"/>
          <a:r>
            <a:rPr lang="pl-PL"/>
            <a:t>Człowiek jest ciałem-ciało jest osobą </a:t>
          </a:r>
        </a:p>
      </dgm:t>
    </dgm:pt>
    <dgm:pt modelId="{DF4DDBF3-EDF7-4FA2-A9CD-9DD6691E2F5E}" type="parTrans" cxnId="{C4F763A2-CD7D-43D2-B0FF-B45CFEB35B75}">
      <dgm:prSet/>
      <dgm:spPr/>
      <dgm:t>
        <a:bodyPr/>
        <a:lstStyle/>
        <a:p>
          <a:endParaRPr lang="pl-PL"/>
        </a:p>
      </dgm:t>
    </dgm:pt>
    <dgm:pt modelId="{671FFBA7-2089-4812-8545-A708C817E58A}" type="sibTrans" cxnId="{C4F763A2-CD7D-43D2-B0FF-B45CFEB35B75}">
      <dgm:prSet/>
      <dgm:spPr/>
      <dgm:t>
        <a:bodyPr/>
        <a:lstStyle/>
        <a:p>
          <a:endParaRPr lang="pl-PL"/>
        </a:p>
      </dgm:t>
    </dgm:pt>
    <dgm:pt modelId="{3043C640-31BF-4A28-B2FB-39CBE3CD853D}">
      <dgm:prSet/>
      <dgm:spPr/>
      <dgm:t>
        <a:bodyPr/>
        <a:lstStyle/>
        <a:p>
          <a:pPr rtl="0"/>
          <a:r>
            <a:rPr lang="pl-PL"/>
            <a:t>Ciało uduchowione i duch ucieleśniony </a:t>
          </a:r>
        </a:p>
      </dgm:t>
    </dgm:pt>
    <dgm:pt modelId="{0F1C0CFA-E470-4F2A-BA90-DC195751EDC6}" type="parTrans" cxnId="{DD6D6C4A-11E2-4E65-B73C-5FBC8F89EE92}">
      <dgm:prSet/>
      <dgm:spPr/>
      <dgm:t>
        <a:bodyPr/>
        <a:lstStyle/>
        <a:p>
          <a:endParaRPr lang="pl-PL"/>
        </a:p>
      </dgm:t>
    </dgm:pt>
    <dgm:pt modelId="{0FF9562C-21A4-4F7B-B625-151706F79FB0}" type="sibTrans" cxnId="{DD6D6C4A-11E2-4E65-B73C-5FBC8F89EE92}">
      <dgm:prSet/>
      <dgm:spPr/>
      <dgm:t>
        <a:bodyPr/>
        <a:lstStyle/>
        <a:p>
          <a:endParaRPr lang="pl-PL"/>
        </a:p>
      </dgm:t>
    </dgm:pt>
    <dgm:pt modelId="{37041CD3-088D-4C3A-88F6-97B4877E7E3F}">
      <dgm:prSet/>
      <dgm:spPr/>
      <dgm:t>
        <a:bodyPr/>
        <a:lstStyle/>
        <a:p>
          <a:pPr rtl="0"/>
          <a:r>
            <a:rPr lang="pl-PL"/>
            <a:t>Ciało-to ktoś,podmiotowość ciała</a:t>
          </a:r>
        </a:p>
      </dgm:t>
    </dgm:pt>
    <dgm:pt modelId="{63E56C60-989E-48FE-8723-D6F5E2C44E2F}" type="parTrans" cxnId="{FB78BCC5-E53F-4749-9127-5C028701A6F1}">
      <dgm:prSet/>
      <dgm:spPr/>
      <dgm:t>
        <a:bodyPr/>
        <a:lstStyle/>
        <a:p>
          <a:endParaRPr lang="pl-PL"/>
        </a:p>
      </dgm:t>
    </dgm:pt>
    <dgm:pt modelId="{896714DD-6E37-41BC-9FCC-DC8DD3634E45}" type="sibTrans" cxnId="{FB78BCC5-E53F-4749-9127-5C028701A6F1}">
      <dgm:prSet/>
      <dgm:spPr/>
      <dgm:t>
        <a:bodyPr/>
        <a:lstStyle/>
        <a:p>
          <a:endParaRPr lang="pl-PL"/>
        </a:p>
      </dgm:t>
    </dgm:pt>
    <dgm:pt modelId="{AA196623-9A77-47EC-8DAC-BA34D9CABBEC}" type="pres">
      <dgm:prSet presAssocID="{74CBAE64-6E10-4DF2-9D59-87EB76B1D75A}" presName="Name0" presStyleCnt="0">
        <dgm:presLayoutVars>
          <dgm:dir/>
          <dgm:resizeHandles val="exact"/>
        </dgm:presLayoutVars>
      </dgm:prSet>
      <dgm:spPr/>
    </dgm:pt>
    <dgm:pt modelId="{B88A0800-7090-484A-8526-7222653096FA}" type="pres">
      <dgm:prSet presAssocID="{3F4D11A1-A4DC-4E0D-8BD5-746B68619884}" presName="node" presStyleLbl="node1" presStyleIdx="0" presStyleCnt="6">
        <dgm:presLayoutVars>
          <dgm:bulletEnabled val="1"/>
        </dgm:presLayoutVars>
      </dgm:prSet>
      <dgm:spPr/>
    </dgm:pt>
    <dgm:pt modelId="{F371B6A8-6074-4411-A7DD-A4D5F7332BCF}" type="pres">
      <dgm:prSet presAssocID="{3E873063-33A2-42B6-A2EA-B66DFEFC3302}" presName="sibTrans" presStyleLbl="sibTrans1D1" presStyleIdx="0" presStyleCnt="5"/>
      <dgm:spPr/>
    </dgm:pt>
    <dgm:pt modelId="{EE1BD341-6522-4FD3-9FDF-5746406E9487}" type="pres">
      <dgm:prSet presAssocID="{3E873063-33A2-42B6-A2EA-B66DFEFC3302}" presName="connectorText" presStyleLbl="sibTrans1D1" presStyleIdx="0" presStyleCnt="5"/>
      <dgm:spPr/>
    </dgm:pt>
    <dgm:pt modelId="{17F88CAC-6B11-4408-ACD6-653EDE6CE63F}" type="pres">
      <dgm:prSet presAssocID="{E239F791-9714-4E32-BB72-8677EE1CB35D}" presName="node" presStyleLbl="node1" presStyleIdx="1" presStyleCnt="6">
        <dgm:presLayoutVars>
          <dgm:bulletEnabled val="1"/>
        </dgm:presLayoutVars>
      </dgm:prSet>
      <dgm:spPr/>
    </dgm:pt>
    <dgm:pt modelId="{2ACE9D1A-D04C-4A1E-9C62-744400E39E4F}" type="pres">
      <dgm:prSet presAssocID="{01CE3138-49D0-40CA-989D-A58B386BA938}" presName="sibTrans" presStyleLbl="sibTrans1D1" presStyleIdx="1" presStyleCnt="5"/>
      <dgm:spPr/>
    </dgm:pt>
    <dgm:pt modelId="{EB4068F2-32B2-4C9D-A41C-7B6ADA9F0AB1}" type="pres">
      <dgm:prSet presAssocID="{01CE3138-49D0-40CA-989D-A58B386BA938}" presName="connectorText" presStyleLbl="sibTrans1D1" presStyleIdx="1" presStyleCnt="5"/>
      <dgm:spPr/>
    </dgm:pt>
    <dgm:pt modelId="{57A190DA-3FCC-4CD0-9990-62076BC897DF}" type="pres">
      <dgm:prSet presAssocID="{4128E0EC-B38C-4CD4-9C5C-3D9B03853D5F}" presName="node" presStyleLbl="node1" presStyleIdx="2" presStyleCnt="6">
        <dgm:presLayoutVars>
          <dgm:bulletEnabled val="1"/>
        </dgm:presLayoutVars>
      </dgm:prSet>
      <dgm:spPr/>
    </dgm:pt>
    <dgm:pt modelId="{4E253B3D-E592-4DA2-B451-37E3B8AF0447}" type="pres">
      <dgm:prSet presAssocID="{0D20E39A-9E3A-4BCA-A29F-D22FFEBF2E21}" presName="sibTrans" presStyleLbl="sibTrans1D1" presStyleIdx="2" presStyleCnt="5"/>
      <dgm:spPr/>
    </dgm:pt>
    <dgm:pt modelId="{4C391FAE-671B-4E22-95B2-6B16E868DA36}" type="pres">
      <dgm:prSet presAssocID="{0D20E39A-9E3A-4BCA-A29F-D22FFEBF2E21}" presName="connectorText" presStyleLbl="sibTrans1D1" presStyleIdx="2" presStyleCnt="5"/>
      <dgm:spPr/>
    </dgm:pt>
    <dgm:pt modelId="{086F1BDB-131B-4522-A23C-9CC19F5C5E20}" type="pres">
      <dgm:prSet presAssocID="{0B0D09B0-B19D-4EB6-B8BD-B58B826C4FD8}" presName="node" presStyleLbl="node1" presStyleIdx="3" presStyleCnt="6">
        <dgm:presLayoutVars>
          <dgm:bulletEnabled val="1"/>
        </dgm:presLayoutVars>
      </dgm:prSet>
      <dgm:spPr/>
    </dgm:pt>
    <dgm:pt modelId="{987FA927-046C-4EBE-8DCC-11B80089886A}" type="pres">
      <dgm:prSet presAssocID="{671FFBA7-2089-4812-8545-A708C817E58A}" presName="sibTrans" presStyleLbl="sibTrans1D1" presStyleIdx="3" presStyleCnt="5"/>
      <dgm:spPr/>
    </dgm:pt>
    <dgm:pt modelId="{41B67D05-1639-4B06-B4C6-9466D792060B}" type="pres">
      <dgm:prSet presAssocID="{671FFBA7-2089-4812-8545-A708C817E58A}" presName="connectorText" presStyleLbl="sibTrans1D1" presStyleIdx="3" presStyleCnt="5"/>
      <dgm:spPr/>
    </dgm:pt>
    <dgm:pt modelId="{0E801BD8-8B46-4353-9267-90A1879D8F5B}" type="pres">
      <dgm:prSet presAssocID="{3043C640-31BF-4A28-B2FB-39CBE3CD853D}" presName="node" presStyleLbl="node1" presStyleIdx="4" presStyleCnt="6">
        <dgm:presLayoutVars>
          <dgm:bulletEnabled val="1"/>
        </dgm:presLayoutVars>
      </dgm:prSet>
      <dgm:spPr/>
    </dgm:pt>
    <dgm:pt modelId="{D5496F77-8F32-4A93-91E2-42EC18771550}" type="pres">
      <dgm:prSet presAssocID="{0FF9562C-21A4-4F7B-B625-151706F79FB0}" presName="sibTrans" presStyleLbl="sibTrans1D1" presStyleIdx="4" presStyleCnt="5"/>
      <dgm:spPr/>
    </dgm:pt>
    <dgm:pt modelId="{F47A38BE-99C8-45F9-BEE0-3EF76CC93D87}" type="pres">
      <dgm:prSet presAssocID="{0FF9562C-21A4-4F7B-B625-151706F79FB0}" presName="connectorText" presStyleLbl="sibTrans1D1" presStyleIdx="4" presStyleCnt="5"/>
      <dgm:spPr/>
    </dgm:pt>
    <dgm:pt modelId="{5A9C367D-FCEC-458C-9DC9-D40795BDBF41}" type="pres">
      <dgm:prSet presAssocID="{37041CD3-088D-4C3A-88F6-97B4877E7E3F}" presName="node" presStyleLbl="node1" presStyleIdx="5" presStyleCnt="6">
        <dgm:presLayoutVars>
          <dgm:bulletEnabled val="1"/>
        </dgm:presLayoutVars>
      </dgm:prSet>
      <dgm:spPr/>
    </dgm:pt>
  </dgm:ptLst>
  <dgm:cxnLst>
    <dgm:cxn modelId="{28F08A01-453E-4903-904C-6919A4957359}" type="presOf" srcId="{01CE3138-49D0-40CA-989D-A58B386BA938}" destId="{2ACE9D1A-D04C-4A1E-9C62-744400E39E4F}" srcOrd="0" destOrd="0" presId="urn:microsoft.com/office/officeart/2016/7/layout/RepeatingBendingProcessNew"/>
    <dgm:cxn modelId="{840B5A21-5825-4A1D-BC58-871B60151BA9}" type="presOf" srcId="{0D20E39A-9E3A-4BCA-A29F-D22FFEBF2E21}" destId="{4C391FAE-671B-4E22-95B2-6B16E868DA36}" srcOrd="1" destOrd="0" presId="urn:microsoft.com/office/officeart/2016/7/layout/RepeatingBendingProcessNew"/>
    <dgm:cxn modelId="{BC626C26-32FB-48D1-9311-BE67C1F9E90E}" type="presOf" srcId="{3E873063-33A2-42B6-A2EA-B66DFEFC3302}" destId="{F371B6A8-6074-4411-A7DD-A4D5F7332BCF}" srcOrd="0" destOrd="0" presId="urn:microsoft.com/office/officeart/2016/7/layout/RepeatingBendingProcessNew"/>
    <dgm:cxn modelId="{A54F022C-B8BF-4BDB-8B39-968553F0FEB5}" type="presOf" srcId="{671FFBA7-2089-4812-8545-A708C817E58A}" destId="{987FA927-046C-4EBE-8DCC-11B80089886A}" srcOrd="0" destOrd="0" presId="urn:microsoft.com/office/officeart/2016/7/layout/RepeatingBendingProcessNew"/>
    <dgm:cxn modelId="{567D622F-5ECA-4147-BC3B-3A769AD83832}" type="presOf" srcId="{4128E0EC-B38C-4CD4-9C5C-3D9B03853D5F}" destId="{57A190DA-3FCC-4CD0-9990-62076BC897DF}" srcOrd="0" destOrd="0" presId="urn:microsoft.com/office/officeart/2016/7/layout/RepeatingBendingProcessNew"/>
    <dgm:cxn modelId="{AC427B5F-715E-4906-B6FE-44BA15576BB4}" type="presOf" srcId="{74CBAE64-6E10-4DF2-9D59-87EB76B1D75A}" destId="{AA196623-9A77-47EC-8DAC-BA34D9CABBEC}" srcOrd="0" destOrd="0" presId="urn:microsoft.com/office/officeart/2016/7/layout/RepeatingBendingProcessNew"/>
    <dgm:cxn modelId="{DBA43165-7046-4A46-B6DD-96F7BD710143}" type="presOf" srcId="{0B0D09B0-B19D-4EB6-B8BD-B58B826C4FD8}" destId="{086F1BDB-131B-4522-A23C-9CC19F5C5E20}" srcOrd="0" destOrd="0" presId="urn:microsoft.com/office/officeart/2016/7/layout/RepeatingBendingProcessNew"/>
    <dgm:cxn modelId="{DD6D6C4A-11E2-4E65-B73C-5FBC8F89EE92}" srcId="{74CBAE64-6E10-4DF2-9D59-87EB76B1D75A}" destId="{3043C640-31BF-4A28-B2FB-39CBE3CD853D}" srcOrd="4" destOrd="0" parTransId="{0F1C0CFA-E470-4F2A-BA90-DC195751EDC6}" sibTransId="{0FF9562C-21A4-4F7B-B625-151706F79FB0}"/>
    <dgm:cxn modelId="{83A1646D-BDA6-470D-8DAC-E4F51EFDE92F}" type="presOf" srcId="{01CE3138-49D0-40CA-989D-A58B386BA938}" destId="{EB4068F2-32B2-4C9D-A41C-7B6ADA9F0AB1}" srcOrd="1" destOrd="0" presId="urn:microsoft.com/office/officeart/2016/7/layout/RepeatingBendingProcessNew"/>
    <dgm:cxn modelId="{5372AE72-3553-4872-BEF0-C956DE2079D4}" type="presOf" srcId="{3F4D11A1-A4DC-4E0D-8BD5-746B68619884}" destId="{B88A0800-7090-484A-8526-7222653096FA}" srcOrd="0" destOrd="0" presId="urn:microsoft.com/office/officeart/2016/7/layout/RepeatingBendingProcessNew"/>
    <dgm:cxn modelId="{5A763281-71A4-4559-92E4-7C8B685617EF}" type="presOf" srcId="{0FF9562C-21A4-4F7B-B625-151706F79FB0}" destId="{F47A38BE-99C8-45F9-BEE0-3EF76CC93D87}" srcOrd="1" destOrd="0" presId="urn:microsoft.com/office/officeart/2016/7/layout/RepeatingBendingProcessNew"/>
    <dgm:cxn modelId="{9235DB94-CC01-42D8-9B66-A3F9CDCEF4CC}" type="presOf" srcId="{0D20E39A-9E3A-4BCA-A29F-D22FFEBF2E21}" destId="{4E253B3D-E592-4DA2-B451-37E3B8AF0447}" srcOrd="0" destOrd="0" presId="urn:microsoft.com/office/officeart/2016/7/layout/RepeatingBendingProcessNew"/>
    <dgm:cxn modelId="{C4F763A2-CD7D-43D2-B0FF-B45CFEB35B75}" srcId="{74CBAE64-6E10-4DF2-9D59-87EB76B1D75A}" destId="{0B0D09B0-B19D-4EB6-B8BD-B58B826C4FD8}" srcOrd="3" destOrd="0" parTransId="{DF4DDBF3-EDF7-4FA2-A9CD-9DD6691E2F5E}" sibTransId="{671FFBA7-2089-4812-8545-A708C817E58A}"/>
    <dgm:cxn modelId="{7CFAE7A4-4686-427D-A27E-034ACE384950}" type="presOf" srcId="{3043C640-31BF-4A28-B2FB-39CBE3CD853D}" destId="{0E801BD8-8B46-4353-9267-90A1879D8F5B}" srcOrd="0" destOrd="0" presId="urn:microsoft.com/office/officeart/2016/7/layout/RepeatingBendingProcessNew"/>
    <dgm:cxn modelId="{DEAB20A5-1406-4194-8FB7-590EC5235AF3}" type="presOf" srcId="{0FF9562C-21A4-4F7B-B625-151706F79FB0}" destId="{D5496F77-8F32-4A93-91E2-42EC18771550}" srcOrd="0" destOrd="0" presId="urn:microsoft.com/office/officeart/2016/7/layout/RepeatingBendingProcessNew"/>
    <dgm:cxn modelId="{AFA099BB-2DFA-4394-AFDE-A90004A2CFB4}" type="presOf" srcId="{37041CD3-088D-4C3A-88F6-97B4877E7E3F}" destId="{5A9C367D-FCEC-458C-9DC9-D40795BDBF41}" srcOrd="0" destOrd="0" presId="urn:microsoft.com/office/officeart/2016/7/layout/RepeatingBendingProcessNew"/>
    <dgm:cxn modelId="{CEDDF4C1-77AE-4A01-B3CB-3458892A8DC4}" srcId="{74CBAE64-6E10-4DF2-9D59-87EB76B1D75A}" destId="{E239F791-9714-4E32-BB72-8677EE1CB35D}" srcOrd="1" destOrd="0" parTransId="{EFBC0C76-6ACA-47AB-992C-A8E959D45715}" sibTransId="{01CE3138-49D0-40CA-989D-A58B386BA938}"/>
    <dgm:cxn modelId="{FB78BCC5-E53F-4749-9127-5C028701A6F1}" srcId="{74CBAE64-6E10-4DF2-9D59-87EB76B1D75A}" destId="{37041CD3-088D-4C3A-88F6-97B4877E7E3F}" srcOrd="5" destOrd="0" parTransId="{63E56C60-989E-48FE-8723-D6F5E2C44E2F}" sibTransId="{896714DD-6E37-41BC-9FCC-DC8DD3634E45}"/>
    <dgm:cxn modelId="{B895FFD9-7FEF-4447-B6C7-9EB173A4289C}" srcId="{74CBAE64-6E10-4DF2-9D59-87EB76B1D75A}" destId="{3F4D11A1-A4DC-4E0D-8BD5-746B68619884}" srcOrd="0" destOrd="0" parTransId="{53C3E03F-E8FD-4CF4-896A-7A173CDE2D05}" sibTransId="{3E873063-33A2-42B6-A2EA-B66DFEFC3302}"/>
    <dgm:cxn modelId="{2F8DE2E4-DC0E-44B8-9F35-B2D36D92EFAB}" type="presOf" srcId="{3E873063-33A2-42B6-A2EA-B66DFEFC3302}" destId="{EE1BD341-6522-4FD3-9FDF-5746406E9487}" srcOrd="1" destOrd="0" presId="urn:microsoft.com/office/officeart/2016/7/layout/RepeatingBendingProcessNew"/>
    <dgm:cxn modelId="{1DC7B7F6-C75C-4B93-8999-9EAB66982043}" srcId="{74CBAE64-6E10-4DF2-9D59-87EB76B1D75A}" destId="{4128E0EC-B38C-4CD4-9C5C-3D9B03853D5F}" srcOrd="2" destOrd="0" parTransId="{540D7D7C-83FE-420C-95D3-5D81E7726669}" sibTransId="{0D20E39A-9E3A-4BCA-A29F-D22FFEBF2E21}"/>
    <dgm:cxn modelId="{989069F8-7966-4FA0-B8BE-7239A69E397A}" type="presOf" srcId="{671FFBA7-2089-4812-8545-A708C817E58A}" destId="{41B67D05-1639-4B06-B4C6-9466D792060B}" srcOrd="1" destOrd="0" presId="urn:microsoft.com/office/officeart/2016/7/layout/RepeatingBendingProcessNew"/>
    <dgm:cxn modelId="{4C704EFE-3C24-4FE8-8F72-710793BF7E24}" type="presOf" srcId="{E239F791-9714-4E32-BB72-8677EE1CB35D}" destId="{17F88CAC-6B11-4408-ACD6-653EDE6CE63F}" srcOrd="0" destOrd="0" presId="urn:microsoft.com/office/officeart/2016/7/layout/RepeatingBendingProcessNew"/>
    <dgm:cxn modelId="{14D5F3FA-4998-484E-BF71-103AA5A2CB3C}" type="presParOf" srcId="{AA196623-9A77-47EC-8DAC-BA34D9CABBEC}" destId="{B88A0800-7090-484A-8526-7222653096FA}" srcOrd="0" destOrd="0" presId="urn:microsoft.com/office/officeart/2016/7/layout/RepeatingBendingProcessNew"/>
    <dgm:cxn modelId="{25B51160-A360-42F8-BD02-64A52312BF64}" type="presParOf" srcId="{AA196623-9A77-47EC-8DAC-BA34D9CABBEC}" destId="{F371B6A8-6074-4411-A7DD-A4D5F7332BCF}" srcOrd="1" destOrd="0" presId="urn:microsoft.com/office/officeart/2016/7/layout/RepeatingBendingProcessNew"/>
    <dgm:cxn modelId="{64A36C9A-A39C-4AE0-AB3A-A32EA2D8E614}" type="presParOf" srcId="{F371B6A8-6074-4411-A7DD-A4D5F7332BCF}" destId="{EE1BD341-6522-4FD3-9FDF-5746406E9487}" srcOrd="0" destOrd="0" presId="urn:microsoft.com/office/officeart/2016/7/layout/RepeatingBendingProcessNew"/>
    <dgm:cxn modelId="{7CC62C39-A53C-4272-A2B6-CDC469E24C19}" type="presParOf" srcId="{AA196623-9A77-47EC-8DAC-BA34D9CABBEC}" destId="{17F88CAC-6B11-4408-ACD6-653EDE6CE63F}" srcOrd="2" destOrd="0" presId="urn:microsoft.com/office/officeart/2016/7/layout/RepeatingBendingProcessNew"/>
    <dgm:cxn modelId="{352CF34A-CC0B-43F3-A9C0-7691756133EE}" type="presParOf" srcId="{AA196623-9A77-47EC-8DAC-BA34D9CABBEC}" destId="{2ACE9D1A-D04C-4A1E-9C62-744400E39E4F}" srcOrd="3" destOrd="0" presId="urn:microsoft.com/office/officeart/2016/7/layout/RepeatingBendingProcessNew"/>
    <dgm:cxn modelId="{A7A20B42-5CC5-4FA4-82B5-5E48E0B9CC2F}" type="presParOf" srcId="{2ACE9D1A-D04C-4A1E-9C62-744400E39E4F}" destId="{EB4068F2-32B2-4C9D-A41C-7B6ADA9F0AB1}" srcOrd="0" destOrd="0" presId="urn:microsoft.com/office/officeart/2016/7/layout/RepeatingBendingProcessNew"/>
    <dgm:cxn modelId="{CF4C0B8D-8EC4-45BE-A7A2-E68F75E31520}" type="presParOf" srcId="{AA196623-9A77-47EC-8DAC-BA34D9CABBEC}" destId="{57A190DA-3FCC-4CD0-9990-62076BC897DF}" srcOrd="4" destOrd="0" presId="urn:microsoft.com/office/officeart/2016/7/layout/RepeatingBendingProcessNew"/>
    <dgm:cxn modelId="{3B78084C-EC98-4CB2-8EC1-C5B98CB66FDF}" type="presParOf" srcId="{AA196623-9A77-47EC-8DAC-BA34D9CABBEC}" destId="{4E253B3D-E592-4DA2-B451-37E3B8AF0447}" srcOrd="5" destOrd="0" presId="urn:microsoft.com/office/officeart/2016/7/layout/RepeatingBendingProcessNew"/>
    <dgm:cxn modelId="{A5DDAA49-FA50-4FAC-9F9A-719D72A090CB}" type="presParOf" srcId="{4E253B3D-E592-4DA2-B451-37E3B8AF0447}" destId="{4C391FAE-671B-4E22-95B2-6B16E868DA36}" srcOrd="0" destOrd="0" presId="urn:microsoft.com/office/officeart/2016/7/layout/RepeatingBendingProcessNew"/>
    <dgm:cxn modelId="{C013CF16-F8F7-4277-B114-CBFEBC161419}" type="presParOf" srcId="{AA196623-9A77-47EC-8DAC-BA34D9CABBEC}" destId="{086F1BDB-131B-4522-A23C-9CC19F5C5E20}" srcOrd="6" destOrd="0" presId="urn:microsoft.com/office/officeart/2016/7/layout/RepeatingBendingProcessNew"/>
    <dgm:cxn modelId="{7A5285A6-A768-4B03-8D42-8C43782FA1CA}" type="presParOf" srcId="{AA196623-9A77-47EC-8DAC-BA34D9CABBEC}" destId="{987FA927-046C-4EBE-8DCC-11B80089886A}" srcOrd="7" destOrd="0" presId="urn:microsoft.com/office/officeart/2016/7/layout/RepeatingBendingProcessNew"/>
    <dgm:cxn modelId="{D703D7E3-E2E6-47E8-BC8C-EC8BC624BF26}" type="presParOf" srcId="{987FA927-046C-4EBE-8DCC-11B80089886A}" destId="{41B67D05-1639-4B06-B4C6-9466D792060B}" srcOrd="0" destOrd="0" presId="urn:microsoft.com/office/officeart/2016/7/layout/RepeatingBendingProcessNew"/>
    <dgm:cxn modelId="{EA9BA761-8426-4684-ABBF-9E832EC7DFC8}" type="presParOf" srcId="{AA196623-9A77-47EC-8DAC-BA34D9CABBEC}" destId="{0E801BD8-8B46-4353-9267-90A1879D8F5B}" srcOrd="8" destOrd="0" presId="urn:microsoft.com/office/officeart/2016/7/layout/RepeatingBendingProcessNew"/>
    <dgm:cxn modelId="{D7A1F294-7511-4BD8-A134-71D15107C366}" type="presParOf" srcId="{AA196623-9A77-47EC-8DAC-BA34D9CABBEC}" destId="{D5496F77-8F32-4A93-91E2-42EC18771550}" srcOrd="9" destOrd="0" presId="urn:microsoft.com/office/officeart/2016/7/layout/RepeatingBendingProcessNew"/>
    <dgm:cxn modelId="{8DB4FFF6-0332-4D4A-96A1-5F281F0D61BF}" type="presParOf" srcId="{D5496F77-8F32-4A93-91E2-42EC18771550}" destId="{F47A38BE-99C8-45F9-BEE0-3EF76CC93D87}" srcOrd="0" destOrd="0" presId="urn:microsoft.com/office/officeart/2016/7/layout/RepeatingBendingProcessNew"/>
    <dgm:cxn modelId="{0F934A28-23BE-466F-AE0F-6795BDD2740A}" type="presParOf" srcId="{AA196623-9A77-47EC-8DAC-BA34D9CABBEC}" destId="{5A9C367D-FCEC-458C-9DC9-D40795BDBF4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77C93-4485-45F4-9994-1D06CC086C46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5517FA3-993F-445F-91FF-7B1BBE207A47}">
      <dgm:prSet/>
      <dgm:spPr/>
      <dgm:t>
        <a:bodyPr/>
        <a:lstStyle/>
        <a:p>
          <a:pPr rtl="0"/>
          <a:r>
            <a:rPr lang="pl-PL" dirty="0"/>
            <a:t>Człowiek</a:t>
          </a:r>
          <a:r>
            <a:rPr lang="pl-PL" baseline="0" dirty="0"/>
            <a:t> „po grzechu”- zmiana sensu ciała, ciało zasłania</a:t>
          </a:r>
          <a:endParaRPr lang="pl-PL" dirty="0"/>
        </a:p>
      </dgm:t>
    </dgm:pt>
    <dgm:pt modelId="{6D61A652-EB79-4E26-8F72-FB4974625DEC}" type="parTrans" cxnId="{1C0FDF1D-9B7C-4552-A990-BEDCE7498F52}">
      <dgm:prSet/>
      <dgm:spPr/>
      <dgm:t>
        <a:bodyPr/>
        <a:lstStyle/>
        <a:p>
          <a:endParaRPr lang="pl-PL"/>
        </a:p>
      </dgm:t>
    </dgm:pt>
    <dgm:pt modelId="{DE6F1EAF-7899-47AC-8C63-FF0C0D0D97AE}" type="sibTrans" cxnId="{1C0FDF1D-9B7C-4552-A990-BEDCE7498F52}">
      <dgm:prSet/>
      <dgm:spPr/>
      <dgm:t>
        <a:bodyPr/>
        <a:lstStyle/>
        <a:p>
          <a:endParaRPr lang="pl-PL"/>
        </a:p>
      </dgm:t>
    </dgm:pt>
    <dgm:pt modelId="{D1166515-9C22-4274-80B7-13FACE65D8FA}">
      <dgm:prSet/>
      <dgm:spPr/>
      <dgm:t>
        <a:bodyPr/>
        <a:lstStyle/>
        <a:p>
          <a:pPr rtl="0"/>
          <a:r>
            <a:rPr lang="pl-PL" dirty="0"/>
            <a:t>Człowiek rajski-pierwotna niewinność, ciało objawia</a:t>
          </a:r>
        </a:p>
      </dgm:t>
    </dgm:pt>
    <dgm:pt modelId="{ACE93B72-E9AD-4F63-B163-ED8AA81CAD41}" type="parTrans" cxnId="{0F0FA7E5-677C-44DB-9D50-4B5C1E014218}">
      <dgm:prSet/>
      <dgm:spPr/>
      <dgm:t>
        <a:bodyPr/>
        <a:lstStyle/>
        <a:p>
          <a:endParaRPr lang="pl-PL"/>
        </a:p>
      </dgm:t>
    </dgm:pt>
    <dgm:pt modelId="{92325A7D-737A-4D66-9BBC-7B173713CCCE}" type="sibTrans" cxnId="{0F0FA7E5-677C-44DB-9D50-4B5C1E014218}">
      <dgm:prSet/>
      <dgm:spPr/>
      <dgm:t>
        <a:bodyPr/>
        <a:lstStyle/>
        <a:p>
          <a:endParaRPr lang="pl-PL"/>
        </a:p>
      </dgm:t>
    </dgm:pt>
    <dgm:pt modelId="{B8D4D24B-AD0D-4659-BC13-BE8A64DE63F2}">
      <dgm:prSet/>
      <dgm:spPr/>
      <dgm:t>
        <a:bodyPr/>
        <a:lstStyle/>
        <a:p>
          <a:pPr rtl="0"/>
          <a:r>
            <a:rPr lang="pl-PL" dirty="0"/>
            <a:t>Wcielenie Chrystusa-ciało święci, ponowna integralność</a:t>
          </a:r>
        </a:p>
      </dgm:t>
    </dgm:pt>
    <dgm:pt modelId="{9CA9AA36-5237-424A-9075-867EC9E38C0D}" type="parTrans" cxnId="{3C566C87-7272-4DB6-BFB2-9CE21842B5B7}">
      <dgm:prSet/>
      <dgm:spPr/>
      <dgm:t>
        <a:bodyPr/>
        <a:lstStyle/>
        <a:p>
          <a:endParaRPr lang="pl-PL"/>
        </a:p>
      </dgm:t>
    </dgm:pt>
    <dgm:pt modelId="{154B3D76-4BF5-4CD1-B161-054AD35123B8}" type="sibTrans" cxnId="{3C566C87-7272-4DB6-BFB2-9CE21842B5B7}">
      <dgm:prSet/>
      <dgm:spPr/>
      <dgm:t>
        <a:bodyPr/>
        <a:lstStyle/>
        <a:p>
          <a:endParaRPr lang="pl-PL"/>
        </a:p>
      </dgm:t>
    </dgm:pt>
    <dgm:pt modelId="{0A381733-AB27-4A69-9DE5-021EE65061FA}" type="pres">
      <dgm:prSet presAssocID="{66177C93-4485-45F4-9994-1D06CC086C46}" presName="linearFlow" presStyleCnt="0">
        <dgm:presLayoutVars>
          <dgm:dir/>
          <dgm:resizeHandles val="exact"/>
        </dgm:presLayoutVars>
      </dgm:prSet>
      <dgm:spPr/>
    </dgm:pt>
    <dgm:pt modelId="{519DA2F1-2694-487A-A00F-D1B94FCE6A20}" type="pres">
      <dgm:prSet presAssocID="{D1166515-9C22-4274-80B7-13FACE65D8FA}" presName="composite" presStyleCnt="0"/>
      <dgm:spPr/>
    </dgm:pt>
    <dgm:pt modelId="{7D1E445D-E634-4A71-8D23-39F284E98FF4}" type="pres">
      <dgm:prSet presAssocID="{D1166515-9C22-4274-80B7-13FACE65D8FA}" presName="imgShp" presStyleLbl="fgImgPlace1" presStyleIdx="0" presStyleCnt="3"/>
      <dgm:spPr/>
    </dgm:pt>
    <dgm:pt modelId="{91206322-6852-4742-8FD9-99CC94169092}" type="pres">
      <dgm:prSet presAssocID="{D1166515-9C22-4274-80B7-13FACE65D8FA}" presName="txShp" presStyleLbl="node1" presStyleIdx="0" presStyleCnt="3">
        <dgm:presLayoutVars>
          <dgm:bulletEnabled val="1"/>
        </dgm:presLayoutVars>
      </dgm:prSet>
      <dgm:spPr/>
    </dgm:pt>
    <dgm:pt modelId="{6203505F-FE2B-4BE1-B94B-5EAEB1592E0D}" type="pres">
      <dgm:prSet presAssocID="{92325A7D-737A-4D66-9BBC-7B173713CCCE}" presName="spacing" presStyleCnt="0"/>
      <dgm:spPr/>
    </dgm:pt>
    <dgm:pt modelId="{ED064554-65FB-44ED-A3A3-4FEB1C289EE9}" type="pres">
      <dgm:prSet presAssocID="{85517FA3-993F-445F-91FF-7B1BBE207A47}" presName="composite" presStyleCnt="0"/>
      <dgm:spPr/>
    </dgm:pt>
    <dgm:pt modelId="{532F3DB4-B8FD-42E0-A911-34080C034BDF}" type="pres">
      <dgm:prSet presAssocID="{85517FA3-993F-445F-91FF-7B1BBE207A47}" presName="imgShp" presStyleLbl="fgImgPlace1" presStyleIdx="1" presStyleCnt="3"/>
      <dgm:spPr/>
    </dgm:pt>
    <dgm:pt modelId="{BB6242FD-7F9D-4662-8135-64D65FEBDA25}" type="pres">
      <dgm:prSet presAssocID="{85517FA3-993F-445F-91FF-7B1BBE207A47}" presName="txShp" presStyleLbl="node1" presStyleIdx="1" presStyleCnt="3">
        <dgm:presLayoutVars>
          <dgm:bulletEnabled val="1"/>
        </dgm:presLayoutVars>
      </dgm:prSet>
      <dgm:spPr/>
    </dgm:pt>
    <dgm:pt modelId="{D216B2CA-D632-4712-B1FA-0140DC021004}" type="pres">
      <dgm:prSet presAssocID="{DE6F1EAF-7899-47AC-8C63-FF0C0D0D97AE}" presName="spacing" presStyleCnt="0"/>
      <dgm:spPr/>
    </dgm:pt>
    <dgm:pt modelId="{A2777732-583A-4AF1-B02D-1A37C79DEB54}" type="pres">
      <dgm:prSet presAssocID="{B8D4D24B-AD0D-4659-BC13-BE8A64DE63F2}" presName="composite" presStyleCnt="0"/>
      <dgm:spPr/>
    </dgm:pt>
    <dgm:pt modelId="{DE72BC80-0F9A-4C90-B831-65A2191F3DF8}" type="pres">
      <dgm:prSet presAssocID="{B8D4D24B-AD0D-4659-BC13-BE8A64DE63F2}" presName="imgShp" presStyleLbl="fgImgPlace1" presStyleIdx="2" presStyleCnt="3"/>
      <dgm:spPr/>
    </dgm:pt>
    <dgm:pt modelId="{445BDCA1-AFE8-40AF-96E5-1CD2AEEECE5F}" type="pres">
      <dgm:prSet presAssocID="{B8D4D24B-AD0D-4659-BC13-BE8A64DE63F2}" presName="txShp" presStyleLbl="node1" presStyleIdx="2" presStyleCnt="3">
        <dgm:presLayoutVars>
          <dgm:bulletEnabled val="1"/>
        </dgm:presLayoutVars>
      </dgm:prSet>
      <dgm:spPr/>
    </dgm:pt>
  </dgm:ptLst>
  <dgm:cxnLst>
    <dgm:cxn modelId="{1C0FDF1D-9B7C-4552-A990-BEDCE7498F52}" srcId="{66177C93-4485-45F4-9994-1D06CC086C46}" destId="{85517FA3-993F-445F-91FF-7B1BBE207A47}" srcOrd="1" destOrd="0" parTransId="{6D61A652-EB79-4E26-8F72-FB4974625DEC}" sibTransId="{DE6F1EAF-7899-47AC-8C63-FF0C0D0D97AE}"/>
    <dgm:cxn modelId="{BD50E320-CBAE-4D3F-84FB-0BE87E9168E9}" type="presOf" srcId="{B8D4D24B-AD0D-4659-BC13-BE8A64DE63F2}" destId="{445BDCA1-AFE8-40AF-96E5-1CD2AEEECE5F}" srcOrd="0" destOrd="0" presId="urn:microsoft.com/office/officeart/2005/8/layout/vList3"/>
    <dgm:cxn modelId="{B886125D-1854-4849-BD2E-0ABDE140CC7B}" type="presOf" srcId="{66177C93-4485-45F4-9994-1D06CC086C46}" destId="{0A381733-AB27-4A69-9DE5-021EE65061FA}" srcOrd="0" destOrd="0" presId="urn:microsoft.com/office/officeart/2005/8/layout/vList3"/>
    <dgm:cxn modelId="{5AEAFA60-7AED-40BF-B009-D123340D608B}" type="presOf" srcId="{85517FA3-993F-445F-91FF-7B1BBE207A47}" destId="{BB6242FD-7F9D-4662-8135-64D65FEBDA25}" srcOrd="0" destOrd="0" presId="urn:microsoft.com/office/officeart/2005/8/layout/vList3"/>
    <dgm:cxn modelId="{28DD2E86-C417-4F78-ACE0-64E9774B3DD0}" type="presOf" srcId="{D1166515-9C22-4274-80B7-13FACE65D8FA}" destId="{91206322-6852-4742-8FD9-99CC94169092}" srcOrd="0" destOrd="0" presId="urn:microsoft.com/office/officeart/2005/8/layout/vList3"/>
    <dgm:cxn modelId="{3C566C87-7272-4DB6-BFB2-9CE21842B5B7}" srcId="{66177C93-4485-45F4-9994-1D06CC086C46}" destId="{B8D4D24B-AD0D-4659-BC13-BE8A64DE63F2}" srcOrd="2" destOrd="0" parTransId="{9CA9AA36-5237-424A-9075-867EC9E38C0D}" sibTransId="{154B3D76-4BF5-4CD1-B161-054AD35123B8}"/>
    <dgm:cxn modelId="{0F0FA7E5-677C-44DB-9D50-4B5C1E014218}" srcId="{66177C93-4485-45F4-9994-1D06CC086C46}" destId="{D1166515-9C22-4274-80B7-13FACE65D8FA}" srcOrd="0" destOrd="0" parTransId="{ACE93B72-E9AD-4F63-B163-ED8AA81CAD41}" sibTransId="{92325A7D-737A-4D66-9BBC-7B173713CCCE}"/>
    <dgm:cxn modelId="{FEF645EE-4ED1-4536-B2F8-BE525BEBA9B9}" type="presParOf" srcId="{0A381733-AB27-4A69-9DE5-021EE65061FA}" destId="{519DA2F1-2694-487A-A00F-D1B94FCE6A20}" srcOrd="0" destOrd="0" presId="urn:microsoft.com/office/officeart/2005/8/layout/vList3"/>
    <dgm:cxn modelId="{7783F865-BFD5-4575-9EFE-895D28D20C10}" type="presParOf" srcId="{519DA2F1-2694-487A-A00F-D1B94FCE6A20}" destId="{7D1E445D-E634-4A71-8D23-39F284E98FF4}" srcOrd="0" destOrd="0" presId="urn:microsoft.com/office/officeart/2005/8/layout/vList3"/>
    <dgm:cxn modelId="{7E3816E0-4DAC-4C26-ABE2-72CB7AC615D7}" type="presParOf" srcId="{519DA2F1-2694-487A-A00F-D1B94FCE6A20}" destId="{91206322-6852-4742-8FD9-99CC94169092}" srcOrd="1" destOrd="0" presId="urn:microsoft.com/office/officeart/2005/8/layout/vList3"/>
    <dgm:cxn modelId="{8731986B-9E04-4B3D-BEC5-2F38FC52CBD4}" type="presParOf" srcId="{0A381733-AB27-4A69-9DE5-021EE65061FA}" destId="{6203505F-FE2B-4BE1-B94B-5EAEB1592E0D}" srcOrd="1" destOrd="0" presId="urn:microsoft.com/office/officeart/2005/8/layout/vList3"/>
    <dgm:cxn modelId="{62A35394-6284-40F5-BCA2-46F633560E0C}" type="presParOf" srcId="{0A381733-AB27-4A69-9DE5-021EE65061FA}" destId="{ED064554-65FB-44ED-A3A3-4FEB1C289EE9}" srcOrd="2" destOrd="0" presId="urn:microsoft.com/office/officeart/2005/8/layout/vList3"/>
    <dgm:cxn modelId="{17524B97-A24A-4199-92DC-83FEA112585A}" type="presParOf" srcId="{ED064554-65FB-44ED-A3A3-4FEB1C289EE9}" destId="{532F3DB4-B8FD-42E0-A911-34080C034BDF}" srcOrd="0" destOrd="0" presId="urn:microsoft.com/office/officeart/2005/8/layout/vList3"/>
    <dgm:cxn modelId="{608C995A-5F86-4BD7-B511-73D2B2361C03}" type="presParOf" srcId="{ED064554-65FB-44ED-A3A3-4FEB1C289EE9}" destId="{BB6242FD-7F9D-4662-8135-64D65FEBDA25}" srcOrd="1" destOrd="0" presId="urn:microsoft.com/office/officeart/2005/8/layout/vList3"/>
    <dgm:cxn modelId="{A22EF2DB-4972-4DA9-A2E6-34E7D311B468}" type="presParOf" srcId="{0A381733-AB27-4A69-9DE5-021EE65061FA}" destId="{D216B2CA-D632-4712-B1FA-0140DC021004}" srcOrd="3" destOrd="0" presId="urn:microsoft.com/office/officeart/2005/8/layout/vList3"/>
    <dgm:cxn modelId="{76FF0BDF-F527-4CBA-A9D4-F01C50C8CAE2}" type="presParOf" srcId="{0A381733-AB27-4A69-9DE5-021EE65061FA}" destId="{A2777732-583A-4AF1-B02D-1A37C79DEB54}" srcOrd="4" destOrd="0" presId="urn:microsoft.com/office/officeart/2005/8/layout/vList3"/>
    <dgm:cxn modelId="{2AB2C96D-C601-412C-9E06-C5968694357B}" type="presParOf" srcId="{A2777732-583A-4AF1-B02D-1A37C79DEB54}" destId="{DE72BC80-0F9A-4C90-B831-65A2191F3DF8}" srcOrd="0" destOrd="0" presId="urn:microsoft.com/office/officeart/2005/8/layout/vList3"/>
    <dgm:cxn modelId="{9359380D-8116-4892-83B7-EC2C5C5CF1FE}" type="presParOf" srcId="{A2777732-583A-4AF1-B02D-1A37C79DEB54}" destId="{445BDCA1-AFE8-40AF-96E5-1CD2AEEECE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CFC5F4-AE71-4930-AB7E-47309034B4C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l-PL"/>
        </a:p>
      </dgm:t>
    </dgm:pt>
    <dgm:pt modelId="{26DD9E58-3036-40F9-8C84-5443D7B8F998}">
      <dgm:prSet/>
      <dgm:spPr/>
      <dgm:t>
        <a:bodyPr/>
        <a:lstStyle/>
        <a:p>
          <a:pPr rtl="0"/>
          <a:r>
            <a:rPr lang="pl-PL"/>
            <a:t>Nagość znaczy </a:t>
          </a:r>
        </a:p>
      </dgm:t>
    </dgm:pt>
    <dgm:pt modelId="{FDB63E28-ACA0-4C40-9684-1D75E717CC82}" type="parTrans" cxnId="{75857D2F-BC84-41EB-B474-5003F6422FC4}">
      <dgm:prSet/>
      <dgm:spPr/>
      <dgm:t>
        <a:bodyPr/>
        <a:lstStyle/>
        <a:p>
          <a:endParaRPr lang="pl-PL"/>
        </a:p>
      </dgm:t>
    </dgm:pt>
    <dgm:pt modelId="{DA51AD49-34B1-4ABF-94F5-4683A44F7804}" type="sibTrans" cxnId="{75857D2F-BC84-41EB-B474-5003F6422FC4}">
      <dgm:prSet/>
      <dgm:spPr/>
      <dgm:t>
        <a:bodyPr/>
        <a:lstStyle/>
        <a:p>
          <a:endParaRPr lang="pl-PL"/>
        </a:p>
      </dgm:t>
    </dgm:pt>
    <dgm:pt modelId="{D4788E4D-334E-4770-B2AA-6F17ED330DD5}">
      <dgm:prSet/>
      <dgm:spPr/>
      <dgm:t>
        <a:bodyPr/>
        <a:lstStyle/>
        <a:p>
          <a:pPr rtl="0"/>
          <a:r>
            <a:rPr lang="pl-PL"/>
            <a:t>Nagość oznacza osobę </a:t>
          </a:r>
        </a:p>
      </dgm:t>
    </dgm:pt>
    <dgm:pt modelId="{8F0A8FCA-22F5-4103-85A0-5593F626F164}" type="parTrans" cxnId="{1C9B3C06-F5D4-4713-9DD8-26CABF370C8A}">
      <dgm:prSet/>
      <dgm:spPr/>
      <dgm:t>
        <a:bodyPr/>
        <a:lstStyle/>
        <a:p>
          <a:endParaRPr lang="pl-PL"/>
        </a:p>
      </dgm:t>
    </dgm:pt>
    <dgm:pt modelId="{E39C7268-7D9B-436E-A0D9-09CD3F6DCF5F}" type="sibTrans" cxnId="{1C9B3C06-F5D4-4713-9DD8-26CABF370C8A}">
      <dgm:prSet/>
      <dgm:spPr/>
      <dgm:t>
        <a:bodyPr/>
        <a:lstStyle/>
        <a:p>
          <a:endParaRPr lang="pl-PL"/>
        </a:p>
      </dgm:t>
    </dgm:pt>
    <dgm:pt modelId="{CDF7F568-6684-4A25-B741-B2EF554AF520}">
      <dgm:prSet/>
      <dgm:spPr/>
      <dgm:t>
        <a:bodyPr/>
        <a:lstStyle/>
        <a:p>
          <a:pPr rtl="0"/>
          <a:r>
            <a:rPr lang="pl-PL"/>
            <a:t>Nagość ma moc wyrażania tego ,co wewnętrzne  w człowieku</a:t>
          </a:r>
        </a:p>
      </dgm:t>
    </dgm:pt>
    <dgm:pt modelId="{1B7E8ADD-618E-419D-8AE8-6EE21098EAA4}" type="parTrans" cxnId="{D012BA17-DDD4-4B9D-A15B-AACD3D52F32C}">
      <dgm:prSet/>
      <dgm:spPr/>
      <dgm:t>
        <a:bodyPr/>
        <a:lstStyle/>
        <a:p>
          <a:endParaRPr lang="pl-PL"/>
        </a:p>
      </dgm:t>
    </dgm:pt>
    <dgm:pt modelId="{9D06F490-5CF3-4D9E-A854-14756BCB80D0}" type="sibTrans" cxnId="{D012BA17-DDD4-4B9D-A15B-AACD3D52F32C}">
      <dgm:prSet/>
      <dgm:spPr/>
      <dgm:t>
        <a:bodyPr/>
        <a:lstStyle/>
        <a:p>
          <a:endParaRPr lang="pl-PL"/>
        </a:p>
      </dgm:t>
    </dgm:pt>
    <dgm:pt modelId="{7F05E243-DD33-43C1-9887-A08F2935A9C7}" type="pres">
      <dgm:prSet presAssocID="{71CFC5F4-AE71-4930-AB7E-47309034B4CC}" presName="linear" presStyleCnt="0">
        <dgm:presLayoutVars>
          <dgm:animLvl val="lvl"/>
          <dgm:resizeHandles val="exact"/>
        </dgm:presLayoutVars>
      </dgm:prSet>
      <dgm:spPr/>
    </dgm:pt>
    <dgm:pt modelId="{C7179F6D-F575-4414-9A17-0096E62670B5}" type="pres">
      <dgm:prSet presAssocID="{26DD9E58-3036-40F9-8C84-5443D7B8F9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E9F9E6-705E-48E3-A1FD-78CB1005931D}" type="pres">
      <dgm:prSet presAssocID="{DA51AD49-34B1-4ABF-94F5-4683A44F7804}" presName="spacer" presStyleCnt="0"/>
      <dgm:spPr/>
    </dgm:pt>
    <dgm:pt modelId="{7161B147-BE8C-42D9-B613-80B29BEA862F}" type="pres">
      <dgm:prSet presAssocID="{D4788E4D-334E-4770-B2AA-6F17ED330D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D6A948-E233-4F1B-A5F9-0C77EDBE9F51}" type="pres">
      <dgm:prSet presAssocID="{E39C7268-7D9B-436E-A0D9-09CD3F6DCF5F}" presName="spacer" presStyleCnt="0"/>
      <dgm:spPr/>
    </dgm:pt>
    <dgm:pt modelId="{11881FDB-B764-413F-ADD8-1E172A5277DC}" type="pres">
      <dgm:prSet presAssocID="{CDF7F568-6684-4A25-B741-B2EF554AF5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7E8500-786F-4D24-B1B4-7F9787500B70}" type="presOf" srcId="{26DD9E58-3036-40F9-8C84-5443D7B8F998}" destId="{C7179F6D-F575-4414-9A17-0096E62670B5}" srcOrd="0" destOrd="0" presId="urn:microsoft.com/office/officeart/2005/8/layout/vList2"/>
    <dgm:cxn modelId="{1C9B3C06-F5D4-4713-9DD8-26CABF370C8A}" srcId="{71CFC5F4-AE71-4930-AB7E-47309034B4CC}" destId="{D4788E4D-334E-4770-B2AA-6F17ED330DD5}" srcOrd="1" destOrd="0" parTransId="{8F0A8FCA-22F5-4103-85A0-5593F626F164}" sibTransId="{E39C7268-7D9B-436E-A0D9-09CD3F6DCF5F}"/>
    <dgm:cxn modelId="{D012BA17-DDD4-4B9D-A15B-AACD3D52F32C}" srcId="{71CFC5F4-AE71-4930-AB7E-47309034B4CC}" destId="{CDF7F568-6684-4A25-B741-B2EF554AF520}" srcOrd="2" destOrd="0" parTransId="{1B7E8ADD-618E-419D-8AE8-6EE21098EAA4}" sibTransId="{9D06F490-5CF3-4D9E-A854-14756BCB80D0}"/>
    <dgm:cxn modelId="{75857D2F-BC84-41EB-B474-5003F6422FC4}" srcId="{71CFC5F4-AE71-4930-AB7E-47309034B4CC}" destId="{26DD9E58-3036-40F9-8C84-5443D7B8F998}" srcOrd="0" destOrd="0" parTransId="{FDB63E28-ACA0-4C40-9684-1D75E717CC82}" sibTransId="{DA51AD49-34B1-4ABF-94F5-4683A44F7804}"/>
    <dgm:cxn modelId="{506094D2-9220-4248-BFF4-6D4C80302308}" type="presOf" srcId="{CDF7F568-6684-4A25-B741-B2EF554AF520}" destId="{11881FDB-B764-413F-ADD8-1E172A5277DC}" srcOrd="0" destOrd="0" presId="urn:microsoft.com/office/officeart/2005/8/layout/vList2"/>
    <dgm:cxn modelId="{C98E55F7-338E-4CC1-A35F-D5826F272195}" type="presOf" srcId="{71CFC5F4-AE71-4930-AB7E-47309034B4CC}" destId="{7F05E243-DD33-43C1-9887-A08F2935A9C7}" srcOrd="0" destOrd="0" presId="urn:microsoft.com/office/officeart/2005/8/layout/vList2"/>
    <dgm:cxn modelId="{8432EAFF-3543-4F32-873F-DD263E104334}" type="presOf" srcId="{D4788E4D-334E-4770-B2AA-6F17ED330DD5}" destId="{7161B147-BE8C-42D9-B613-80B29BEA862F}" srcOrd="0" destOrd="0" presId="urn:microsoft.com/office/officeart/2005/8/layout/vList2"/>
    <dgm:cxn modelId="{1115F36E-43A1-4434-80CC-C69654CE72C6}" type="presParOf" srcId="{7F05E243-DD33-43C1-9887-A08F2935A9C7}" destId="{C7179F6D-F575-4414-9A17-0096E62670B5}" srcOrd="0" destOrd="0" presId="urn:microsoft.com/office/officeart/2005/8/layout/vList2"/>
    <dgm:cxn modelId="{14A85628-8C84-47AD-955D-4B6AA7CA48BC}" type="presParOf" srcId="{7F05E243-DD33-43C1-9887-A08F2935A9C7}" destId="{84E9F9E6-705E-48E3-A1FD-78CB1005931D}" srcOrd="1" destOrd="0" presId="urn:microsoft.com/office/officeart/2005/8/layout/vList2"/>
    <dgm:cxn modelId="{B8FD437C-9592-4088-BCB4-6D5D9464E8F3}" type="presParOf" srcId="{7F05E243-DD33-43C1-9887-A08F2935A9C7}" destId="{7161B147-BE8C-42D9-B613-80B29BEA862F}" srcOrd="2" destOrd="0" presId="urn:microsoft.com/office/officeart/2005/8/layout/vList2"/>
    <dgm:cxn modelId="{2D4CB55F-C5F3-44DC-AE0A-C084E4FD2E20}" type="presParOf" srcId="{7F05E243-DD33-43C1-9887-A08F2935A9C7}" destId="{EFD6A948-E233-4F1B-A5F9-0C77EDBE9F51}" srcOrd="3" destOrd="0" presId="urn:microsoft.com/office/officeart/2005/8/layout/vList2"/>
    <dgm:cxn modelId="{2019A6AD-6298-4FF4-9488-FCE3EA3CD755}" type="presParOf" srcId="{7F05E243-DD33-43C1-9887-A08F2935A9C7}" destId="{11881FDB-B764-413F-ADD8-1E172A527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B2273F-DC3F-453F-A0DD-EAFFBA8F993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A3537F9-C152-464C-B257-B13A5DC05751}">
      <dgm:prSet/>
      <dgm:spPr/>
      <dgm:t>
        <a:bodyPr/>
        <a:lstStyle/>
        <a:p>
          <a:pPr rtl="0"/>
          <a:r>
            <a:rPr lang="pl-PL" dirty="0">
              <a:solidFill>
                <a:srgbClr val="0070C0"/>
              </a:solidFill>
              <a:latin typeface="Amasis MT Pro" panose="02040504050005020304" pitchFamily="18" charset="-18"/>
            </a:rPr>
            <a:t>celibat jest prawdą o ciele  </a:t>
          </a:r>
        </a:p>
      </dgm:t>
    </dgm:pt>
    <dgm:pt modelId="{BE101244-501B-4BAA-9A70-370D6F67DAE2}" type="parTrans" cxnId="{504CC7A4-34E0-4B69-8EB5-B2743BE8604F}">
      <dgm:prSet/>
      <dgm:spPr/>
      <dgm:t>
        <a:bodyPr/>
        <a:lstStyle/>
        <a:p>
          <a:endParaRPr lang="pl-PL"/>
        </a:p>
      </dgm:t>
    </dgm:pt>
    <dgm:pt modelId="{7B1EE1C0-A9B7-40F0-9B58-D2E975E2967F}" type="sibTrans" cxnId="{504CC7A4-34E0-4B69-8EB5-B2743BE8604F}">
      <dgm:prSet/>
      <dgm:spPr/>
      <dgm:t>
        <a:bodyPr/>
        <a:lstStyle/>
        <a:p>
          <a:endParaRPr lang="pl-PL"/>
        </a:p>
      </dgm:t>
    </dgm:pt>
    <dgm:pt modelId="{17FFB624-B168-4FCF-823A-1E590137A7F3}">
      <dgm:prSet/>
      <dgm:spPr/>
      <dgm:t>
        <a:bodyPr/>
        <a:lstStyle/>
        <a:p>
          <a:pPr rtl="0"/>
          <a:r>
            <a:rPr lang="pl-PL" dirty="0"/>
            <a:t> </a:t>
          </a:r>
        </a:p>
      </dgm:t>
    </dgm:pt>
    <dgm:pt modelId="{B4522464-8046-4C1B-8456-FD9A8B56CF79}" type="parTrans" cxnId="{6BEC88B4-BE5D-4D57-BB75-AEBF794D5DFA}">
      <dgm:prSet/>
      <dgm:spPr/>
      <dgm:t>
        <a:bodyPr/>
        <a:lstStyle/>
        <a:p>
          <a:endParaRPr lang="pl-PL"/>
        </a:p>
      </dgm:t>
    </dgm:pt>
    <dgm:pt modelId="{8276F33E-75DF-43EC-99B3-90124CB64799}" type="sibTrans" cxnId="{6BEC88B4-BE5D-4D57-BB75-AEBF794D5DFA}">
      <dgm:prSet/>
      <dgm:spPr/>
      <dgm:t>
        <a:bodyPr/>
        <a:lstStyle/>
        <a:p>
          <a:endParaRPr lang="pl-PL"/>
        </a:p>
      </dgm:t>
    </dgm:pt>
    <dgm:pt modelId="{3698D251-A31C-4A32-A193-EB4A42AD9B05}">
      <dgm:prSet/>
      <dgm:spPr/>
      <dgm:t>
        <a:bodyPr/>
        <a:lstStyle/>
        <a:p>
          <a:pPr rtl="0"/>
          <a:r>
            <a:rPr lang="pl-PL" dirty="0">
              <a:solidFill>
                <a:srgbClr val="0070C0"/>
              </a:solidFill>
              <a:latin typeface="Amasis MT Pro" panose="02040504050005020304" pitchFamily="18" charset="-18"/>
            </a:rPr>
            <a:t>małżeństwo jest sakramentem-nie kłam ciałem</a:t>
          </a:r>
        </a:p>
      </dgm:t>
    </dgm:pt>
    <dgm:pt modelId="{1EBDE89E-7E79-4A25-840D-01DA53A70624}" type="parTrans" cxnId="{3A85B0CA-B878-4713-986E-BB76974DAEEE}">
      <dgm:prSet/>
      <dgm:spPr/>
      <dgm:t>
        <a:bodyPr/>
        <a:lstStyle/>
        <a:p>
          <a:endParaRPr lang="pl-PL"/>
        </a:p>
      </dgm:t>
    </dgm:pt>
    <dgm:pt modelId="{1CCE30EF-8D25-484F-99A6-A645D722D768}" type="sibTrans" cxnId="{3A85B0CA-B878-4713-986E-BB76974DAEEE}">
      <dgm:prSet/>
      <dgm:spPr/>
      <dgm:t>
        <a:bodyPr/>
        <a:lstStyle/>
        <a:p>
          <a:endParaRPr lang="pl-PL"/>
        </a:p>
      </dgm:t>
    </dgm:pt>
    <dgm:pt modelId="{EAC20896-2529-420F-A165-A0645B05D303}" type="pres">
      <dgm:prSet presAssocID="{92B2273F-DC3F-453F-A0DD-EAFFBA8F993B}" presName="vert0" presStyleCnt="0">
        <dgm:presLayoutVars>
          <dgm:dir/>
          <dgm:animOne val="branch"/>
          <dgm:animLvl val="lvl"/>
        </dgm:presLayoutVars>
      </dgm:prSet>
      <dgm:spPr/>
    </dgm:pt>
    <dgm:pt modelId="{DF4443B2-FAB8-4D61-83F6-566830C564B3}" type="pres">
      <dgm:prSet presAssocID="{8A3537F9-C152-464C-B257-B13A5DC05751}" presName="thickLine" presStyleLbl="alignNode1" presStyleIdx="0" presStyleCnt="3"/>
      <dgm:spPr/>
    </dgm:pt>
    <dgm:pt modelId="{65F5E392-CD2D-4270-975F-789696CDB9A9}" type="pres">
      <dgm:prSet presAssocID="{8A3537F9-C152-464C-B257-B13A5DC05751}" presName="horz1" presStyleCnt="0"/>
      <dgm:spPr/>
    </dgm:pt>
    <dgm:pt modelId="{FDD89170-4D92-4394-A10E-88DDD2958E07}" type="pres">
      <dgm:prSet presAssocID="{8A3537F9-C152-464C-B257-B13A5DC05751}" presName="tx1" presStyleLbl="revTx" presStyleIdx="0" presStyleCnt="3"/>
      <dgm:spPr/>
    </dgm:pt>
    <dgm:pt modelId="{C23CE625-B54C-46CE-962E-F910327727A2}" type="pres">
      <dgm:prSet presAssocID="{8A3537F9-C152-464C-B257-B13A5DC05751}" presName="vert1" presStyleCnt="0"/>
      <dgm:spPr/>
    </dgm:pt>
    <dgm:pt modelId="{7E4702BD-B777-4317-88B0-AE5621A8F90B}" type="pres">
      <dgm:prSet presAssocID="{17FFB624-B168-4FCF-823A-1E590137A7F3}" presName="thickLine" presStyleLbl="alignNode1" presStyleIdx="1" presStyleCnt="3"/>
      <dgm:spPr/>
    </dgm:pt>
    <dgm:pt modelId="{42188014-3271-4829-8B1E-6BA7740DE15C}" type="pres">
      <dgm:prSet presAssocID="{17FFB624-B168-4FCF-823A-1E590137A7F3}" presName="horz1" presStyleCnt="0"/>
      <dgm:spPr/>
    </dgm:pt>
    <dgm:pt modelId="{B6783B78-AF9B-4C71-8F03-BDB539A30651}" type="pres">
      <dgm:prSet presAssocID="{17FFB624-B168-4FCF-823A-1E590137A7F3}" presName="tx1" presStyleLbl="revTx" presStyleIdx="1" presStyleCnt="3"/>
      <dgm:spPr/>
    </dgm:pt>
    <dgm:pt modelId="{559118AE-7F33-48E5-9B38-474F0476D19B}" type="pres">
      <dgm:prSet presAssocID="{17FFB624-B168-4FCF-823A-1E590137A7F3}" presName="vert1" presStyleCnt="0"/>
      <dgm:spPr/>
    </dgm:pt>
    <dgm:pt modelId="{7EF8A07A-1FA3-4250-98D8-196B5D118EDC}" type="pres">
      <dgm:prSet presAssocID="{3698D251-A31C-4A32-A193-EB4A42AD9B05}" presName="thickLine" presStyleLbl="alignNode1" presStyleIdx="2" presStyleCnt="3"/>
      <dgm:spPr/>
    </dgm:pt>
    <dgm:pt modelId="{7454D32F-A366-4A7C-B8F2-4646DAD1552F}" type="pres">
      <dgm:prSet presAssocID="{3698D251-A31C-4A32-A193-EB4A42AD9B05}" presName="horz1" presStyleCnt="0"/>
      <dgm:spPr/>
    </dgm:pt>
    <dgm:pt modelId="{5D38487D-E80A-4108-804D-21A7E7D01CAA}" type="pres">
      <dgm:prSet presAssocID="{3698D251-A31C-4A32-A193-EB4A42AD9B05}" presName="tx1" presStyleLbl="revTx" presStyleIdx="2" presStyleCnt="3"/>
      <dgm:spPr/>
    </dgm:pt>
    <dgm:pt modelId="{DADBBBDB-9AF9-44C6-9213-9803B0F5BE51}" type="pres">
      <dgm:prSet presAssocID="{3698D251-A31C-4A32-A193-EB4A42AD9B05}" presName="vert1" presStyleCnt="0"/>
      <dgm:spPr/>
    </dgm:pt>
  </dgm:ptLst>
  <dgm:cxnLst>
    <dgm:cxn modelId="{1755A316-DF7E-430C-B7DE-0408B667D28C}" type="presOf" srcId="{92B2273F-DC3F-453F-A0DD-EAFFBA8F993B}" destId="{EAC20896-2529-420F-A165-A0645B05D303}" srcOrd="0" destOrd="0" presId="urn:microsoft.com/office/officeart/2008/layout/LinedList"/>
    <dgm:cxn modelId="{8891D23F-E418-4E10-833F-27B5FFD6E1F0}" type="presOf" srcId="{8A3537F9-C152-464C-B257-B13A5DC05751}" destId="{FDD89170-4D92-4394-A10E-88DDD2958E07}" srcOrd="0" destOrd="0" presId="urn:microsoft.com/office/officeart/2008/layout/LinedList"/>
    <dgm:cxn modelId="{DB577C69-2762-43FA-AB67-E61E6AFC6B60}" type="presOf" srcId="{3698D251-A31C-4A32-A193-EB4A42AD9B05}" destId="{5D38487D-E80A-4108-804D-21A7E7D01CAA}" srcOrd="0" destOrd="0" presId="urn:microsoft.com/office/officeart/2008/layout/LinedList"/>
    <dgm:cxn modelId="{382D558D-3014-4DB1-8671-4B0B047ACA23}" type="presOf" srcId="{17FFB624-B168-4FCF-823A-1E590137A7F3}" destId="{B6783B78-AF9B-4C71-8F03-BDB539A30651}" srcOrd="0" destOrd="0" presId="urn:microsoft.com/office/officeart/2008/layout/LinedList"/>
    <dgm:cxn modelId="{504CC7A4-34E0-4B69-8EB5-B2743BE8604F}" srcId="{92B2273F-DC3F-453F-A0DD-EAFFBA8F993B}" destId="{8A3537F9-C152-464C-B257-B13A5DC05751}" srcOrd="0" destOrd="0" parTransId="{BE101244-501B-4BAA-9A70-370D6F67DAE2}" sibTransId="{7B1EE1C0-A9B7-40F0-9B58-D2E975E2967F}"/>
    <dgm:cxn modelId="{6BEC88B4-BE5D-4D57-BB75-AEBF794D5DFA}" srcId="{92B2273F-DC3F-453F-A0DD-EAFFBA8F993B}" destId="{17FFB624-B168-4FCF-823A-1E590137A7F3}" srcOrd="1" destOrd="0" parTransId="{B4522464-8046-4C1B-8456-FD9A8B56CF79}" sibTransId="{8276F33E-75DF-43EC-99B3-90124CB64799}"/>
    <dgm:cxn modelId="{3A85B0CA-B878-4713-986E-BB76974DAEEE}" srcId="{92B2273F-DC3F-453F-A0DD-EAFFBA8F993B}" destId="{3698D251-A31C-4A32-A193-EB4A42AD9B05}" srcOrd="2" destOrd="0" parTransId="{1EBDE89E-7E79-4A25-840D-01DA53A70624}" sibTransId="{1CCE30EF-8D25-484F-99A6-A645D722D768}"/>
    <dgm:cxn modelId="{544FF4D4-77C3-4DFF-9DDB-F3051F34EFFF}" type="presParOf" srcId="{EAC20896-2529-420F-A165-A0645B05D303}" destId="{DF4443B2-FAB8-4D61-83F6-566830C564B3}" srcOrd="0" destOrd="0" presId="urn:microsoft.com/office/officeart/2008/layout/LinedList"/>
    <dgm:cxn modelId="{2F9CB123-BD1F-49D4-BA4A-8BD1C9520843}" type="presParOf" srcId="{EAC20896-2529-420F-A165-A0645B05D303}" destId="{65F5E392-CD2D-4270-975F-789696CDB9A9}" srcOrd="1" destOrd="0" presId="urn:microsoft.com/office/officeart/2008/layout/LinedList"/>
    <dgm:cxn modelId="{05119217-14D1-47F9-A635-7582F8802661}" type="presParOf" srcId="{65F5E392-CD2D-4270-975F-789696CDB9A9}" destId="{FDD89170-4D92-4394-A10E-88DDD2958E07}" srcOrd="0" destOrd="0" presId="urn:microsoft.com/office/officeart/2008/layout/LinedList"/>
    <dgm:cxn modelId="{92BFDF1F-1272-4D7E-8806-E6FAB6DCF8FB}" type="presParOf" srcId="{65F5E392-CD2D-4270-975F-789696CDB9A9}" destId="{C23CE625-B54C-46CE-962E-F910327727A2}" srcOrd="1" destOrd="0" presId="urn:microsoft.com/office/officeart/2008/layout/LinedList"/>
    <dgm:cxn modelId="{D1DBBE14-6F0F-40CE-90A5-A17AD74F2806}" type="presParOf" srcId="{EAC20896-2529-420F-A165-A0645B05D303}" destId="{7E4702BD-B777-4317-88B0-AE5621A8F90B}" srcOrd="2" destOrd="0" presId="urn:microsoft.com/office/officeart/2008/layout/LinedList"/>
    <dgm:cxn modelId="{A0A922EA-99DE-4469-A6B3-817C9150C2E8}" type="presParOf" srcId="{EAC20896-2529-420F-A165-A0645B05D303}" destId="{42188014-3271-4829-8B1E-6BA7740DE15C}" srcOrd="3" destOrd="0" presId="urn:microsoft.com/office/officeart/2008/layout/LinedList"/>
    <dgm:cxn modelId="{A57C5D54-5989-412F-95CC-EB81046BF577}" type="presParOf" srcId="{42188014-3271-4829-8B1E-6BA7740DE15C}" destId="{B6783B78-AF9B-4C71-8F03-BDB539A30651}" srcOrd="0" destOrd="0" presId="urn:microsoft.com/office/officeart/2008/layout/LinedList"/>
    <dgm:cxn modelId="{59C1956F-DA19-4F7C-A0A2-9B3CA1DA3A84}" type="presParOf" srcId="{42188014-3271-4829-8B1E-6BA7740DE15C}" destId="{559118AE-7F33-48E5-9B38-474F0476D19B}" srcOrd="1" destOrd="0" presId="urn:microsoft.com/office/officeart/2008/layout/LinedList"/>
    <dgm:cxn modelId="{0422EC65-53E2-4BAC-9967-336105429B66}" type="presParOf" srcId="{EAC20896-2529-420F-A165-A0645B05D303}" destId="{7EF8A07A-1FA3-4250-98D8-196B5D118EDC}" srcOrd="4" destOrd="0" presId="urn:microsoft.com/office/officeart/2008/layout/LinedList"/>
    <dgm:cxn modelId="{15964B60-C5BE-467F-977E-DC7D8F98042C}" type="presParOf" srcId="{EAC20896-2529-420F-A165-A0645B05D303}" destId="{7454D32F-A366-4A7C-B8F2-4646DAD1552F}" srcOrd="5" destOrd="0" presId="urn:microsoft.com/office/officeart/2008/layout/LinedList"/>
    <dgm:cxn modelId="{842A6619-093A-47A8-8729-C7FF31A3BD92}" type="presParOf" srcId="{7454D32F-A366-4A7C-B8F2-4646DAD1552F}" destId="{5D38487D-E80A-4108-804D-21A7E7D01CAA}" srcOrd="0" destOrd="0" presId="urn:microsoft.com/office/officeart/2008/layout/LinedList"/>
    <dgm:cxn modelId="{3584A7B6-E16E-4082-B212-54C5FDA681AA}" type="presParOf" srcId="{7454D32F-A366-4A7C-B8F2-4646DAD1552F}" destId="{DADBBBDB-9AF9-44C6-9213-9803B0F5BE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A757-F42C-4E57-AA7D-02B9A123EBE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>
              <a:solidFill>
                <a:schemeClr val="bg2">
                  <a:lumMod val="10000"/>
                </a:schemeClr>
              </a:solidFill>
              <a:latin typeface="Amasis MT Pro" panose="02040504050005020304" pitchFamily="18" charset="-18"/>
            </a:rPr>
            <a:t>Znaczenie ludzkiego ciała</a:t>
          </a:r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972AF-5696-4A0B-834E-F45DE71E3A25}">
      <dsp:nvSpPr>
        <dsp:cNvPr id="0" name=""/>
        <dsp:cNvSpPr/>
      </dsp:nvSpPr>
      <dsp:spPr>
        <a:xfrm>
          <a:off x="1283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C95C5-05A1-4F9B-8343-BB5067857A95}">
      <dsp:nvSpPr>
        <dsp:cNvPr id="0" name=""/>
        <dsp:cNvSpPr/>
      </dsp:nvSpPr>
      <dsp:spPr>
        <a:xfrm>
          <a:off x="163022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Obraz Boga </a:t>
          </a:r>
          <a:endParaRPr lang="en-US" sz="1700" kern="1200"/>
        </a:p>
      </dsp:txBody>
      <dsp:txXfrm>
        <a:off x="190095" y="1817398"/>
        <a:ext cx="1401504" cy="870192"/>
      </dsp:txXfrm>
    </dsp:sp>
    <dsp:sp modelId="{4BECC686-BD39-4318-AE39-9CA5C5E84FAB}">
      <dsp:nvSpPr>
        <dsp:cNvPr id="0" name=""/>
        <dsp:cNvSpPr/>
      </dsp:nvSpPr>
      <dsp:spPr>
        <a:xfrm>
          <a:off x="1780412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D7CB6-D57B-42A2-A417-8DE4E1E8985F}">
      <dsp:nvSpPr>
        <dsp:cNvPr id="0" name=""/>
        <dsp:cNvSpPr/>
      </dsp:nvSpPr>
      <dsp:spPr>
        <a:xfrm>
          <a:off x="1942151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Świętość ciała </a:t>
          </a:r>
          <a:endParaRPr lang="en-US" sz="1700" kern="1200"/>
        </a:p>
      </dsp:txBody>
      <dsp:txXfrm>
        <a:off x="1969224" y="1817398"/>
        <a:ext cx="1401504" cy="870192"/>
      </dsp:txXfrm>
    </dsp:sp>
    <dsp:sp modelId="{37ADB09C-6937-4E50-81F3-18029FD6C982}">
      <dsp:nvSpPr>
        <dsp:cNvPr id="0" name=""/>
        <dsp:cNvSpPr/>
      </dsp:nvSpPr>
      <dsp:spPr>
        <a:xfrm>
          <a:off x="3559540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5E2BA-34EB-49AF-AED2-62AB75F5078F}">
      <dsp:nvSpPr>
        <dsp:cNvPr id="0" name=""/>
        <dsp:cNvSpPr/>
      </dsp:nvSpPr>
      <dsp:spPr>
        <a:xfrm>
          <a:off x="3721279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Dar i zadanie    </a:t>
          </a:r>
          <a:endParaRPr lang="en-US" sz="1700" kern="1200"/>
        </a:p>
      </dsp:txBody>
      <dsp:txXfrm>
        <a:off x="3748352" y="1817398"/>
        <a:ext cx="1401504" cy="870192"/>
      </dsp:txXfrm>
    </dsp:sp>
    <dsp:sp modelId="{0CAE2846-D985-4A81-B95A-280FBF941DEB}">
      <dsp:nvSpPr>
        <dsp:cNvPr id="0" name=""/>
        <dsp:cNvSpPr/>
      </dsp:nvSpPr>
      <dsp:spPr>
        <a:xfrm>
          <a:off x="5338669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1767A-B5EC-472B-9768-4A0801890A87}">
      <dsp:nvSpPr>
        <dsp:cNvPr id="0" name=""/>
        <dsp:cNvSpPr/>
      </dsp:nvSpPr>
      <dsp:spPr>
        <a:xfrm>
          <a:off x="5500408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Wartość  </a:t>
          </a:r>
          <a:endParaRPr lang="en-US" sz="1700" kern="1200"/>
        </a:p>
      </dsp:txBody>
      <dsp:txXfrm>
        <a:off x="5527481" y="1817398"/>
        <a:ext cx="1401504" cy="870192"/>
      </dsp:txXfrm>
    </dsp:sp>
    <dsp:sp modelId="{DB8E62EC-EE26-4A20-9910-249A4E43C190}">
      <dsp:nvSpPr>
        <dsp:cNvPr id="0" name=""/>
        <dsp:cNvSpPr/>
      </dsp:nvSpPr>
      <dsp:spPr>
        <a:xfrm>
          <a:off x="7117798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01753-27B7-4A2A-BD10-5BF77F6ED7BD}">
      <dsp:nvSpPr>
        <dsp:cNvPr id="0" name=""/>
        <dsp:cNvSpPr/>
      </dsp:nvSpPr>
      <dsp:spPr>
        <a:xfrm>
          <a:off x="7279537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Sens  </a:t>
          </a:r>
          <a:endParaRPr lang="en-US" sz="1700" kern="1200"/>
        </a:p>
      </dsp:txBody>
      <dsp:txXfrm>
        <a:off x="7306610" y="1817398"/>
        <a:ext cx="1401504" cy="870192"/>
      </dsp:txXfrm>
    </dsp:sp>
    <dsp:sp modelId="{FA2CF2DC-7C3C-408B-98AB-B4BB55434FA1}">
      <dsp:nvSpPr>
        <dsp:cNvPr id="0" name=""/>
        <dsp:cNvSpPr/>
      </dsp:nvSpPr>
      <dsp:spPr>
        <a:xfrm>
          <a:off x="8896926" y="163667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51AE6-4386-4033-812D-9F1ABAC89A0B}">
      <dsp:nvSpPr>
        <dsp:cNvPr id="0" name=""/>
        <dsp:cNvSpPr/>
      </dsp:nvSpPr>
      <dsp:spPr>
        <a:xfrm>
          <a:off x="9058665" y="179032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Miejsce odsłaniania się Boga</a:t>
          </a:r>
          <a:endParaRPr lang="en-US" sz="1700" kern="1200"/>
        </a:p>
      </dsp:txBody>
      <dsp:txXfrm>
        <a:off x="9085738" y="1817398"/>
        <a:ext cx="1401504" cy="870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1B6A8-6074-4411-A7DD-A4D5F7332BCF}">
      <dsp:nvSpPr>
        <dsp:cNvPr id="0" name=""/>
        <dsp:cNvSpPr/>
      </dsp:nvSpPr>
      <dsp:spPr>
        <a:xfrm>
          <a:off x="2850052" y="685988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00721" y="728908"/>
        <a:ext cx="27996" cy="5599"/>
      </dsp:txXfrm>
    </dsp:sp>
    <dsp:sp modelId="{B88A0800-7090-484A-8526-7222653096FA}">
      <dsp:nvSpPr>
        <dsp:cNvPr id="0" name=""/>
        <dsp:cNvSpPr/>
      </dsp:nvSpPr>
      <dsp:spPr>
        <a:xfrm>
          <a:off x="417351" y="1358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Ciało ludzkie jest szczytem Bożego stworzenia  </a:t>
          </a:r>
        </a:p>
      </dsp:txBody>
      <dsp:txXfrm>
        <a:off x="417351" y="1358"/>
        <a:ext cx="2434500" cy="1460700"/>
      </dsp:txXfrm>
    </dsp:sp>
    <dsp:sp modelId="{2ACE9D1A-D04C-4A1E-9C62-744400E39E4F}">
      <dsp:nvSpPr>
        <dsp:cNvPr id="0" name=""/>
        <dsp:cNvSpPr/>
      </dsp:nvSpPr>
      <dsp:spPr>
        <a:xfrm>
          <a:off x="1634602" y="1460258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55661" y="1722126"/>
        <a:ext cx="152316" cy="5599"/>
      </dsp:txXfrm>
    </dsp:sp>
    <dsp:sp modelId="{17F88CAC-6B11-4408-ACD6-653EDE6CE63F}">
      <dsp:nvSpPr>
        <dsp:cNvPr id="0" name=""/>
        <dsp:cNvSpPr/>
      </dsp:nvSpPr>
      <dsp:spPr>
        <a:xfrm>
          <a:off x="3411787" y="1358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 tego wypływa jego wielka godność i powołanie </a:t>
          </a:r>
        </a:p>
      </dsp:txBody>
      <dsp:txXfrm>
        <a:off x="3411787" y="1358"/>
        <a:ext cx="2434500" cy="1460700"/>
      </dsp:txXfrm>
    </dsp:sp>
    <dsp:sp modelId="{4E253B3D-E592-4DA2-B451-37E3B8AF0447}">
      <dsp:nvSpPr>
        <dsp:cNvPr id="0" name=""/>
        <dsp:cNvSpPr/>
      </dsp:nvSpPr>
      <dsp:spPr>
        <a:xfrm>
          <a:off x="2850052" y="2706624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00721" y="2749544"/>
        <a:ext cx="27996" cy="5599"/>
      </dsp:txXfrm>
    </dsp:sp>
    <dsp:sp modelId="{57A190DA-3FCC-4CD0-9990-62076BC897DF}">
      <dsp:nvSpPr>
        <dsp:cNvPr id="0" name=""/>
        <dsp:cNvSpPr/>
      </dsp:nvSpPr>
      <dsp:spPr>
        <a:xfrm>
          <a:off x="417351" y="2021993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Człowiek nie ma/posiada ciało </a:t>
          </a:r>
        </a:p>
      </dsp:txBody>
      <dsp:txXfrm>
        <a:off x="417351" y="2021993"/>
        <a:ext cx="2434500" cy="1460700"/>
      </dsp:txXfrm>
    </dsp:sp>
    <dsp:sp modelId="{987FA927-046C-4EBE-8DCC-11B80089886A}">
      <dsp:nvSpPr>
        <dsp:cNvPr id="0" name=""/>
        <dsp:cNvSpPr/>
      </dsp:nvSpPr>
      <dsp:spPr>
        <a:xfrm>
          <a:off x="1634602" y="3480894"/>
          <a:ext cx="2994435" cy="529335"/>
        </a:xfrm>
        <a:custGeom>
          <a:avLst/>
          <a:gdLst/>
          <a:ahLst/>
          <a:cxnLst/>
          <a:rect l="0" t="0" r="0" b="0"/>
          <a:pathLst>
            <a:path>
              <a:moveTo>
                <a:pt x="2994435" y="0"/>
              </a:moveTo>
              <a:lnTo>
                <a:pt x="2994435" y="281767"/>
              </a:lnTo>
              <a:lnTo>
                <a:pt x="0" y="281767"/>
              </a:lnTo>
              <a:lnTo>
                <a:pt x="0" y="52933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55661" y="3742762"/>
        <a:ext cx="152316" cy="5599"/>
      </dsp:txXfrm>
    </dsp:sp>
    <dsp:sp modelId="{086F1BDB-131B-4522-A23C-9CC19F5C5E20}">
      <dsp:nvSpPr>
        <dsp:cNvPr id="0" name=""/>
        <dsp:cNvSpPr/>
      </dsp:nvSpPr>
      <dsp:spPr>
        <a:xfrm>
          <a:off x="3411787" y="2021993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Człowiek jest ciałem-ciało jest osobą </a:t>
          </a:r>
        </a:p>
      </dsp:txBody>
      <dsp:txXfrm>
        <a:off x="3411787" y="2021993"/>
        <a:ext cx="2434500" cy="1460700"/>
      </dsp:txXfrm>
    </dsp:sp>
    <dsp:sp modelId="{D5496F77-8F32-4A93-91E2-42EC18771550}">
      <dsp:nvSpPr>
        <dsp:cNvPr id="0" name=""/>
        <dsp:cNvSpPr/>
      </dsp:nvSpPr>
      <dsp:spPr>
        <a:xfrm>
          <a:off x="2850052" y="4727259"/>
          <a:ext cx="52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3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00721" y="4770179"/>
        <a:ext cx="27996" cy="5599"/>
      </dsp:txXfrm>
    </dsp:sp>
    <dsp:sp modelId="{0E801BD8-8B46-4353-9267-90A1879D8F5B}">
      <dsp:nvSpPr>
        <dsp:cNvPr id="0" name=""/>
        <dsp:cNvSpPr/>
      </dsp:nvSpPr>
      <dsp:spPr>
        <a:xfrm>
          <a:off x="417351" y="4042629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Ciało uduchowione i duch ucieleśniony </a:t>
          </a:r>
        </a:p>
      </dsp:txBody>
      <dsp:txXfrm>
        <a:off x="417351" y="4042629"/>
        <a:ext cx="2434500" cy="1460700"/>
      </dsp:txXfrm>
    </dsp:sp>
    <dsp:sp modelId="{5A9C367D-FCEC-458C-9DC9-D40795BDBF41}">
      <dsp:nvSpPr>
        <dsp:cNvPr id="0" name=""/>
        <dsp:cNvSpPr/>
      </dsp:nvSpPr>
      <dsp:spPr>
        <a:xfrm>
          <a:off x="3411787" y="4042629"/>
          <a:ext cx="2434500" cy="146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93" tIns="125219" rIns="119293" bIns="125219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Ciało-to ktoś,podmiotowość ciała</a:t>
          </a:r>
        </a:p>
      </dsp:txBody>
      <dsp:txXfrm>
        <a:off x="3411787" y="4042629"/>
        <a:ext cx="2434500" cy="1460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06322-6852-4742-8FD9-99CC94169092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Człowiek rajski-pierwotna niewinność, ciało objawia</a:t>
          </a:r>
        </a:p>
      </dsp:txBody>
      <dsp:txXfrm rot="10800000">
        <a:off x="2365971" y="883"/>
        <a:ext cx="6690570" cy="1209216"/>
      </dsp:txXfrm>
    </dsp:sp>
    <dsp:sp modelId="{7D1E445D-E634-4A71-8D23-39F284E98FF4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242FD-7F9D-4662-8135-64D65FEBDA2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Człowiek</a:t>
          </a:r>
          <a:r>
            <a:rPr lang="pl-PL" sz="3400" kern="1200" baseline="0" dirty="0"/>
            <a:t> „po grzechu”- zmiana sensu ciała, ciało zasłania</a:t>
          </a:r>
          <a:endParaRPr lang="pl-PL" sz="3400" kern="1200" dirty="0"/>
        </a:p>
      </dsp:txBody>
      <dsp:txXfrm rot="10800000">
        <a:off x="2365971" y="1571060"/>
        <a:ext cx="6690570" cy="1209216"/>
      </dsp:txXfrm>
    </dsp:sp>
    <dsp:sp modelId="{532F3DB4-B8FD-42E0-A911-34080C034BDF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BDCA1-AFE8-40AF-96E5-1CD2AEEECE5F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Wcielenie Chrystusa-ciało święci, ponowna integralność</a:t>
          </a:r>
        </a:p>
      </dsp:txBody>
      <dsp:txXfrm rot="10800000">
        <a:off x="2365971" y="3141237"/>
        <a:ext cx="6690570" cy="1209216"/>
      </dsp:txXfrm>
    </dsp:sp>
    <dsp:sp modelId="{DE72BC80-0F9A-4C90-B831-65A2191F3DF8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9F6D-F575-4414-9A17-0096E62670B5}">
      <dsp:nvSpPr>
        <dsp:cNvPr id="0" name=""/>
        <dsp:cNvSpPr/>
      </dsp:nvSpPr>
      <dsp:spPr>
        <a:xfrm>
          <a:off x="0" y="234961"/>
          <a:ext cx="10915917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Nagość znaczy </a:t>
          </a:r>
        </a:p>
      </dsp:txBody>
      <dsp:txXfrm>
        <a:off x="38638" y="273599"/>
        <a:ext cx="10838641" cy="714229"/>
      </dsp:txXfrm>
    </dsp:sp>
    <dsp:sp modelId="{7161B147-BE8C-42D9-B613-80B29BEA862F}">
      <dsp:nvSpPr>
        <dsp:cNvPr id="0" name=""/>
        <dsp:cNvSpPr/>
      </dsp:nvSpPr>
      <dsp:spPr>
        <a:xfrm>
          <a:off x="0" y="1121506"/>
          <a:ext cx="10915917" cy="79150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Nagość oznacza osobę </a:t>
          </a:r>
        </a:p>
      </dsp:txBody>
      <dsp:txXfrm>
        <a:off x="38638" y="1160144"/>
        <a:ext cx="10838641" cy="714229"/>
      </dsp:txXfrm>
    </dsp:sp>
    <dsp:sp modelId="{11881FDB-B764-413F-ADD8-1E172A5277DC}">
      <dsp:nvSpPr>
        <dsp:cNvPr id="0" name=""/>
        <dsp:cNvSpPr/>
      </dsp:nvSpPr>
      <dsp:spPr>
        <a:xfrm>
          <a:off x="0" y="2008051"/>
          <a:ext cx="10915917" cy="79150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Nagość ma moc wyrażania tego ,co wewnętrzne  w człowieku</a:t>
          </a:r>
        </a:p>
      </dsp:txBody>
      <dsp:txXfrm>
        <a:off x="38638" y="2046689"/>
        <a:ext cx="10838641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43B2-FAB8-4D61-83F6-566830C564B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89170-4D92-4394-A10E-88DDD2958E0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rgbClr val="0070C0"/>
              </a:solidFill>
              <a:latin typeface="Amasis MT Pro" panose="02040504050005020304" pitchFamily="18" charset="-18"/>
            </a:rPr>
            <a:t>celibat jest prawdą o ciele  </a:t>
          </a:r>
        </a:p>
      </dsp:txBody>
      <dsp:txXfrm>
        <a:off x="0" y="2703"/>
        <a:ext cx="6900512" cy="1843578"/>
      </dsp:txXfrm>
    </dsp:sp>
    <dsp:sp modelId="{7E4702BD-B777-4317-88B0-AE5621A8F90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83B78-AF9B-4C71-8F03-BDB539A3065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 </a:t>
          </a:r>
        </a:p>
      </dsp:txBody>
      <dsp:txXfrm>
        <a:off x="0" y="1846281"/>
        <a:ext cx="6900512" cy="1843578"/>
      </dsp:txXfrm>
    </dsp:sp>
    <dsp:sp modelId="{7EF8A07A-1FA3-4250-98D8-196B5D118ED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487D-E80A-4108-804D-21A7E7D01CAA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rgbClr val="0070C0"/>
              </a:solidFill>
              <a:latin typeface="Amasis MT Pro" panose="02040504050005020304" pitchFamily="18" charset="-18"/>
            </a:rPr>
            <a:t>małżeństwo jest sakramentem-nie kłam ciałem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34ADF-E6B4-490A-9362-61FCE22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C4939A-6605-433E-9C48-9707353D4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239C36-DCAB-41CF-80A7-A9F78DF3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D69B90-05B2-47C1-A81A-F33ECBCB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3F626A-B1E4-4579-BC10-291F5859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9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3C848-8139-49EF-B9E6-961ACEEF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9704E2-9891-4580-936C-F81BB5AC7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88243C-9518-47A2-812E-521658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4C213B-E3DF-46A8-AD04-DA734BD4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AC1864-94A6-441C-90B3-E58E16C8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04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2598773-9DED-4437-84A8-84BC2AB5B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4352CB-E8E3-4B8E-891E-D78335E78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522609-3989-4FD8-BEEE-A8118690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B27B38-23DD-4614-A2EB-2ECFE39B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F527F7-06A8-450D-B45C-6A9E3130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6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FE3F6-4A68-4B9E-B02C-38FE61FC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FF0BD3-63C4-4C57-A389-72389519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765CE7-CFF3-47D9-B0E8-9163A5E1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25BC0E-067B-4167-876D-A17A574E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13F2B2-7C26-4D7A-854F-5B37C128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51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474A2-E30E-4346-A961-A2F76DA4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661845-E282-41D3-B0FB-A1253C51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AAC36B-028A-4156-88F4-34023064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F48878-1A20-48CC-8B44-4212D08B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E9D73-82F4-4A1B-96B9-C497B0A0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6F697-6710-4417-AD48-C1E56E14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25F711-4AFA-4DAB-87AA-9642E5708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1472C8-D9A8-4BBC-AFB2-AF7183E65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130210-05F4-4D60-BD90-842EC0C6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FFD6F4-381E-48FA-90CB-18C7AD1A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6244E6-6207-446A-A6EC-8581234C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2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7C428-59CC-4137-9C47-82D9244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639BD8-29F9-441D-A48B-41156B4F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71D3AB-4F91-4A58-BA50-1FF8CA660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70ED75-09BE-459A-8827-88BE1FB8C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AC6D924-E1D8-41B2-8775-7118C6E29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6133A94-CCEA-44EC-9870-88DC272E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6A0AB9-0578-45AF-B82A-A999EF14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47A249D-BA1D-430D-B1B6-F9CCF209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86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2E257-9CD3-4426-A33F-FF38B713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245364-162E-4D20-B752-0BE29B52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3FC906D-A41C-473C-B0E2-91EE4A2F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D94B09-E2FE-40B3-BA10-CD964F52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799C10-E4CF-40CC-ADF8-7D0A7F9C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41B1A15-C930-41C1-9F69-43A5CAB4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F7D1F4-E862-4FEE-910A-771F03C3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2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FDAD8A-1BC9-46DD-A494-E46C81C5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22AF87-587B-4F1B-9B3D-71BCAC55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77081B-6983-402A-A529-83FE8CF9B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B8581E-75BE-42C2-BB3D-15A582BB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471C75-BAB3-47FF-A2E1-F96681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E7B68C-27A0-4EA1-BD7F-C999FDCA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9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AB3D73-F180-4C33-BF3C-CE790B09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FC9A48C-8676-4E64-AA99-61019F429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D9DBA8-5726-4807-A049-360BADCE7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8EF7A9-FFEC-4169-9FBC-F8D0D0D2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B38240-4256-40FC-B781-7D65266E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175FAD-893D-443E-A48F-259F12B9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8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D82A8F-6CD9-453F-9F9E-AF18BB18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789427-A348-4C01-BD29-89923516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B444C3-3C9A-43E7-8AFF-6C74880E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642D-216B-4897-B3E4-740703A246E4}" type="datetimeFigureOut">
              <a:rPr lang="pl-PL" smtClean="0"/>
              <a:t>14.10.2022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E3FB6E-3830-416B-820C-0B8CEE218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C65FD4-701F-4D21-8FE0-6CDA2B48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7214-649B-4F59-8BC3-767BFAD4C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7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2C8ED3-773E-4FDF-B533-C5628EB5A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8" r="13458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pl-PL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" panose="02040504050005020304" pitchFamily="18" charset="-18"/>
              </a:rPr>
              <a:t>Kilka słów o teologii ciała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6762E6-54C0-4EDC-9B5F-7922F0E2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9" r="2" b="13505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274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9293A-25D2-4409-978B-08A51FE8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Biblia o ciele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D7C6E-939C-4C9B-BD2B-7F5F73CC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masis MT Pro" panose="02040504050005020304" pitchFamily="18" charset="-18"/>
              </a:rPr>
              <a:t>Pochodzi od Stwórcy </a:t>
            </a:r>
          </a:p>
          <a:p>
            <a:r>
              <a:rPr lang="pl-PL" dirty="0">
                <a:latin typeface="Amasis MT Pro" panose="02040504050005020304" pitchFamily="18" charset="-18"/>
              </a:rPr>
              <a:t>Jest darem </a:t>
            </a:r>
          </a:p>
          <a:p>
            <a:r>
              <a:rPr lang="pl-PL" dirty="0">
                <a:latin typeface="Amasis MT Pro" panose="02040504050005020304" pitchFamily="18" charset="-18"/>
              </a:rPr>
              <a:t>Ukazuje godność człowieka jako osoby </a:t>
            </a:r>
          </a:p>
          <a:p>
            <a:r>
              <a:rPr lang="pl-PL" dirty="0">
                <a:latin typeface="Amasis MT Pro" panose="02040504050005020304" pitchFamily="18" charset="-18"/>
              </a:rPr>
              <a:t>Potrzebuje ascezy </a:t>
            </a:r>
          </a:p>
          <a:p>
            <a:r>
              <a:rPr lang="pl-PL" dirty="0">
                <a:latin typeface="Amasis MT Pro" panose="02040504050005020304" pitchFamily="18" charset="-18"/>
              </a:rPr>
              <a:t>Wyraża cielesność jako „nie dość wartość”  </a:t>
            </a:r>
          </a:p>
          <a:p>
            <a:r>
              <a:rPr lang="pl-PL" dirty="0">
                <a:latin typeface="Amasis MT Pro" panose="02040504050005020304" pitchFamily="18" charset="-18"/>
              </a:rPr>
              <a:t>Ukazuje konkretne człowieczeństwo - jest nośnikiem płciowości </a:t>
            </a:r>
          </a:p>
          <a:p>
            <a:r>
              <a:rPr lang="pl-PL" dirty="0">
                <a:latin typeface="Amasis MT Pro" panose="02040504050005020304" pitchFamily="18" charset="-18"/>
              </a:rPr>
              <a:t>Jest świątynią Ducha Świętego </a:t>
            </a:r>
          </a:p>
          <a:p>
            <a:r>
              <a:rPr lang="pl-PL" dirty="0">
                <a:latin typeface="Amasis MT Pro" panose="02040504050005020304" pitchFamily="18" charset="-18"/>
              </a:rPr>
              <a:t>Jest miejscem uobecniania się Trójcy Świętej - mistyka</a:t>
            </a:r>
          </a:p>
        </p:txBody>
      </p:sp>
    </p:spTree>
    <p:extLst>
      <p:ext uri="{BB962C8B-B14F-4D97-AF65-F5344CB8AC3E}">
        <p14:creationId xmlns:p14="http://schemas.microsoft.com/office/powerpoint/2010/main" val="156378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80234-D265-44D4-9D00-516ABC40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</a:t>
            </a:r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Genealogia </a:t>
            </a:r>
            <a:r>
              <a:rPr lang="pl-PL" dirty="0" err="1">
                <a:solidFill>
                  <a:srgbClr val="FF0000"/>
                </a:solidFill>
                <a:latin typeface="Amasis MT Pro" panose="02040504050005020304" pitchFamily="18" charset="-18"/>
              </a:rPr>
              <a:t>Divina</a:t>
            </a:r>
            <a:endParaRPr lang="pl-PL" dirty="0">
              <a:solidFill>
                <a:srgbClr val="FF0000"/>
              </a:solidFill>
              <a:latin typeface="Amasis MT Pro" panose="020405040500050203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3FD0B-3090-4248-B3BB-3CF2A3C9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9303" cy="4351338"/>
          </a:xfrm>
        </p:spPr>
        <p:txBody>
          <a:bodyPr/>
          <a:lstStyle/>
          <a:p>
            <a:r>
              <a:rPr lang="pl-PL" dirty="0"/>
              <a:t>Sam fakt stwarzania człowieka - kobiety i mężczyzny - ukazuje kontekst </a:t>
            </a:r>
          </a:p>
          <a:p>
            <a:pPr marL="0" indent="0">
              <a:buNone/>
            </a:pPr>
            <a:r>
              <a:rPr lang="pl-PL" dirty="0"/>
              <a:t>   relacyjności - człowiek jako byt radykalnie otwartym </a:t>
            </a:r>
          </a:p>
          <a:p>
            <a:pPr marL="0" indent="0">
              <a:buNone/>
            </a:pPr>
            <a:r>
              <a:rPr lang="pl-PL" dirty="0"/>
              <a:t>   - sen Adama - tajemnica powstania kobiety </a:t>
            </a:r>
          </a:p>
          <a:p>
            <a:pPr marL="0" indent="0">
              <a:buNone/>
            </a:pPr>
            <a:r>
              <a:rPr lang="pl-PL" dirty="0"/>
              <a:t>   - zachwyt Adama - widzi od wewnątrz kobietę, zachwyt mężczyzny </a:t>
            </a:r>
          </a:p>
          <a:p>
            <a:pPr marL="0" indent="0">
              <a:buNone/>
            </a:pPr>
            <a:r>
              <a:rPr lang="pl-PL" dirty="0"/>
              <a:t>   - właściwa optyka patrzenia na człowieka -”od wewnątrz”  </a:t>
            </a:r>
          </a:p>
          <a:p>
            <a:pPr marL="0" indent="0">
              <a:buNone/>
            </a:pPr>
            <a:r>
              <a:rPr lang="pl-PL" dirty="0"/>
              <a:t>   - ciało jest darem od Boga, a nie własnością człowieka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91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011EC-B56E-4D4F-BC9C-66CE46FB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Co to znaczy piękny człowiek?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038D8-8F4A-4A85-9DBE-9DC7CE03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masis MT Pro" panose="02040504050005020304" pitchFamily="18" charset="-18"/>
              </a:rPr>
              <a:t>Piękno w istocie nie podlega zmysłom ,ale jest uchwyceniem duchowym </a:t>
            </a:r>
          </a:p>
          <a:p>
            <a:r>
              <a:rPr lang="pl-PL" dirty="0">
                <a:latin typeface="Amasis MT Pro" panose="02040504050005020304" pitchFamily="18" charset="-18"/>
              </a:rPr>
              <a:t>Nie ma piękna bez prawdy  </a:t>
            </a:r>
          </a:p>
          <a:p>
            <a:r>
              <a:rPr lang="pl-PL" dirty="0">
                <a:latin typeface="Amasis MT Pro" panose="02040504050005020304" pitchFamily="18" charset="-18"/>
              </a:rPr>
              <a:t>Nie ma prawdy bez miłości </a:t>
            </a:r>
          </a:p>
          <a:p>
            <a:r>
              <a:rPr lang="pl-PL" dirty="0">
                <a:latin typeface="Amasis MT Pro" panose="02040504050005020304" pitchFamily="18" charset="-18"/>
              </a:rPr>
              <a:t>Seksualność oderwana od ducha-tylko ciało „mówi” </a:t>
            </a:r>
          </a:p>
          <a:p>
            <a:r>
              <a:rPr lang="pl-PL" dirty="0">
                <a:latin typeface="Amasis MT Pro" panose="02040504050005020304" pitchFamily="18" charset="-18"/>
              </a:rPr>
              <a:t>Nuda życia - niezaspokojone potrzeby duchowe </a:t>
            </a:r>
          </a:p>
          <a:p>
            <a:r>
              <a:rPr lang="pl-PL" dirty="0">
                <a:latin typeface="Amasis MT Pro" panose="02040504050005020304" pitchFamily="18" charset="-18"/>
              </a:rPr>
              <a:t>Człowiek nie jest stworzony dla ziemi-nie ma rozmiarów ziemi </a:t>
            </a:r>
          </a:p>
          <a:p>
            <a:r>
              <a:rPr lang="pl-PL" dirty="0">
                <a:latin typeface="Amasis MT Pro" panose="02040504050005020304" pitchFamily="18" charset="-18"/>
              </a:rPr>
              <a:t>Im bardziej żyjesz do wnętrza, tym bardziej żyjesz jako człowiek </a:t>
            </a:r>
          </a:p>
        </p:txBody>
      </p:sp>
    </p:spTree>
    <p:extLst>
      <p:ext uri="{BB962C8B-B14F-4D97-AF65-F5344CB8AC3E}">
        <p14:creationId xmlns:p14="http://schemas.microsoft.com/office/powerpoint/2010/main" val="327127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CEE5E1-1D57-4B0E-8B67-F68B892B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-18"/>
              </a:rPr>
              <a:t>Wolność - co to jest?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7E2DE-D4BB-46F1-8686-0DEE67A8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masis MT Pro" panose="02040504050005020304" pitchFamily="18" charset="-18"/>
              </a:rPr>
              <a:t> K. Wojtyła  </a:t>
            </a:r>
          </a:p>
          <a:p>
            <a:r>
              <a:rPr lang="pl-PL" dirty="0">
                <a:latin typeface="Amasis MT Pro" panose="02040504050005020304" pitchFamily="18" charset="-18"/>
              </a:rPr>
              <a:t>Zewnętrznie jest </a:t>
            </a:r>
            <a:r>
              <a:rPr lang="pl-PL" b="1" dirty="0">
                <a:solidFill>
                  <a:srgbClr val="FF0000"/>
                </a:solidFill>
                <a:latin typeface="Amasis MT Pro" panose="02040504050005020304" pitchFamily="18" charset="-18"/>
              </a:rPr>
              <a:t>nie-wolny,</a:t>
            </a:r>
            <a:r>
              <a:rPr lang="pl-PL" dirty="0">
                <a:latin typeface="Amasis MT Pro" panose="02040504050005020304" pitchFamily="18" charset="-18"/>
              </a:rPr>
              <a:t> ale wewnętrznie </a:t>
            </a:r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wolny </a:t>
            </a:r>
          </a:p>
        </p:txBody>
      </p:sp>
    </p:spTree>
    <p:extLst>
      <p:ext uri="{BB962C8B-B14F-4D97-AF65-F5344CB8AC3E}">
        <p14:creationId xmlns:p14="http://schemas.microsoft.com/office/powerpoint/2010/main" val="236421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F1B45-949F-48FE-95A2-0B76A31F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-18"/>
                <a:ea typeface="+mn-ea"/>
                <a:cs typeface="+mn-cs"/>
              </a:rPr>
              <a:t>               WOLNOŚĆ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8720C3-BF02-4727-A36E-E88B75F81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5400" b="1" dirty="0">
              <a:solidFill>
                <a:srgbClr val="FF0000"/>
              </a:solidFill>
              <a:latin typeface="Amasis MT Pro" panose="02040504050005020304" pitchFamily="18" charset="-18"/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C2551302-4DFE-4314-A5C0-67E82D783659}"/>
              </a:ext>
            </a:extLst>
          </p:cNvPr>
          <p:cNvSpPr/>
          <p:nvPr/>
        </p:nvSpPr>
        <p:spPr>
          <a:xfrm>
            <a:off x="2920754" y="1798992"/>
            <a:ext cx="772357" cy="2974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14E2288-F66C-4C47-9985-CA15EC56B75C}"/>
              </a:ext>
            </a:extLst>
          </p:cNvPr>
          <p:cNvSpPr/>
          <p:nvPr/>
        </p:nvSpPr>
        <p:spPr>
          <a:xfrm>
            <a:off x="5539665" y="1825625"/>
            <a:ext cx="825624" cy="2947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F1BAFE8A-8837-41DB-B0BA-EE661DD8718F}"/>
              </a:ext>
            </a:extLst>
          </p:cNvPr>
          <p:cNvSpPr/>
          <p:nvPr/>
        </p:nvSpPr>
        <p:spPr>
          <a:xfrm>
            <a:off x="8204070" y="1798992"/>
            <a:ext cx="748685" cy="288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1F1E157-D507-4A0D-8144-8CC69F06C823}"/>
              </a:ext>
            </a:extLst>
          </p:cNvPr>
          <p:cNvSpPr/>
          <p:nvPr/>
        </p:nvSpPr>
        <p:spPr>
          <a:xfrm>
            <a:off x="2032986" y="5397862"/>
            <a:ext cx="1961965" cy="1057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FF0000"/>
                </a:solidFill>
                <a:latin typeface="Amasis MT Pro" panose="02040504050005020304" pitchFamily="18" charset="-18"/>
              </a:rPr>
              <a:t>MUSZĘ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21EAED0-818B-4A00-80DE-812B0DF34BE8}"/>
              </a:ext>
            </a:extLst>
          </p:cNvPr>
          <p:cNvSpPr/>
          <p:nvPr/>
        </p:nvSpPr>
        <p:spPr>
          <a:xfrm>
            <a:off x="4796343" y="5435153"/>
            <a:ext cx="1876888" cy="1057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Amasis MT Pro" panose="02040504050005020304" pitchFamily="18" charset="-18"/>
              </a:rPr>
              <a:t>POWINIENEM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7D834AE-153A-4245-812A-B233BAEFBA1A}"/>
              </a:ext>
            </a:extLst>
          </p:cNvPr>
          <p:cNvSpPr/>
          <p:nvPr/>
        </p:nvSpPr>
        <p:spPr>
          <a:xfrm>
            <a:off x="7474623" y="5435153"/>
            <a:ext cx="2308569" cy="1057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masis MT Pro" panose="02040504050005020304" pitchFamily="18" charset="-18"/>
              </a:rPr>
              <a:t>CHCĘ</a:t>
            </a:r>
          </a:p>
        </p:txBody>
      </p:sp>
    </p:spTree>
    <p:extLst>
      <p:ext uri="{BB962C8B-B14F-4D97-AF65-F5344CB8AC3E}">
        <p14:creationId xmlns:p14="http://schemas.microsoft.com/office/powerpoint/2010/main" val="1315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A03C67-28D4-4C69-9046-DEEC6E22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masis MT Pro" panose="02040504050005020304" pitchFamily="18" charset="-18"/>
              </a:rPr>
              <a:t>  NAUCZANIE Jana Pawła o cielesności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396E5-7DD4-4182-B8F8-465229F1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                                 </a:t>
            </a:r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Antropologia adekwatna </a:t>
            </a:r>
          </a:p>
          <a:p>
            <a:r>
              <a:rPr lang="pl-PL" dirty="0"/>
              <a:t>Człowiek został stworzony w bliskości Boga, na obraz Boga-CAPAX DEI </a:t>
            </a:r>
          </a:p>
          <a:p>
            <a:r>
              <a:rPr lang="pl-PL" dirty="0"/>
              <a:t>Miarą człowieka jest to, że nie ma miary </a:t>
            </a:r>
          </a:p>
          <a:p>
            <a:r>
              <a:rPr lang="pl-PL" dirty="0"/>
              <a:t>Problemy człowieka należy rozwiązywać wewnętrznie  </a:t>
            </a:r>
          </a:p>
          <a:p>
            <a:r>
              <a:rPr lang="pl-PL" dirty="0"/>
              <a:t>Nie można redukować człowieka do wymiaru biologicznego, socjologicznego, psychicznego, kulturowego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024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280E0-E9D6-4D07-B895-1958217C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masis MT Pro" panose="02040504050005020304" pitchFamily="18" charset="-18"/>
              </a:rPr>
              <a:t>Założenia antropologii adekwatnej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300981-3A60-43A4-AE82-D022A4E2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Człowiek to duch ucieleśniony i ciało uduchowiony </a:t>
            </a:r>
          </a:p>
          <a:p>
            <a:r>
              <a:rPr lang="pl-PL" b="1" dirty="0">
                <a:solidFill>
                  <a:srgbClr val="002060"/>
                </a:solidFill>
                <a:latin typeface="Amasis MT Pro" panose="02040504050005020304" pitchFamily="18" charset="-18"/>
              </a:rPr>
              <a:t>Przedmiot materialny antropologii adekwatnej:</a:t>
            </a:r>
            <a:r>
              <a:rPr lang="pl-PL" dirty="0"/>
              <a:t> </a:t>
            </a:r>
          </a:p>
          <a:p>
            <a:r>
              <a:rPr lang="pl-PL" dirty="0"/>
              <a:t>Co decyduje o byciu człowiekiem? </a:t>
            </a:r>
          </a:p>
          <a:p>
            <a:r>
              <a:rPr lang="pl-PL" dirty="0"/>
              <a:t>Bez czego nie zajdzie człowieczeństwo? Nie pokaże się? </a:t>
            </a:r>
          </a:p>
          <a:p>
            <a:pPr lvl="2"/>
            <a:r>
              <a:rPr lang="pl-PL" b="1" dirty="0">
                <a:solidFill>
                  <a:srgbClr val="C00000"/>
                </a:solidFill>
              </a:rPr>
              <a:t>ODPOWIEDŹ </a:t>
            </a:r>
          </a:p>
          <a:p>
            <a:r>
              <a:rPr lang="pl-PL" dirty="0">
                <a:solidFill>
                  <a:srgbClr val="C00000"/>
                </a:solidFill>
                <a:latin typeface="Amasis MT Pro" panose="02040504050005020304" pitchFamily="18" charset="-18"/>
              </a:rPr>
              <a:t>BEZ CIAŁA </a:t>
            </a:r>
          </a:p>
          <a:p>
            <a:r>
              <a:rPr lang="pl-PL" dirty="0">
                <a:solidFill>
                  <a:srgbClr val="C00000"/>
                </a:solidFill>
                <a:latin typeface="Amasis MT Pro" panose="02040504050005020304" pitchFamily="18" charset="-18"/>
              </a:rPr>
              <a:t>LUDZKIE CIAŁO A NIE JAKIEKOLWIEK CIAŁO </a:t>
            </a:r>
          </a:p>
          <a:p>
            <a:r>
              <a:rPr lang="pl-PL" dirty="0">
                <a:solidFill>
                  <a:srgbClr val="C00000"/>
                </a:solidFill>
                <a:latin typeface="Amasis MT Pro" panose="02040504050005020304" pitchFamily="18" charset="-18"/>
              </a:rPr>
              <a:t>NA ILE CIAŁO ODSŁANIA NAM ISTOTĘ CZŁOWIECZEŃSTWA  </a:t>
            </a:r>
          </a:p>
          <a:p>
            <a:r>
              <a:rPr lang="pl-PL" b="1" dirty="0">
                <a:solidFill>
                  <a:srgbClr val="002060"/>
                </a:solidFill>
                <a:latin typeface="Amasis MT Pro" panose="02040504050005020304" pitchFamily="18" charset="-18"/>
              </a:rPr>
              <a:t>Przedmiot formalny antropologii adekwatnej:</a:t>
            </a:r>
          </a:p>
          <a:p>
            <a:r>
              <a:rPr lang="pl-PL" dirty="0">
                <a:solidFill>
                  <a:srgbClr val="002060"/>
                </a:solidFill>
                <a:latin typeface="Amasis MT Pro" panose="02040504050005020304" pitchFamily="18" charset="-18"/>
              </a:rPr>
              <a:t>Jak ciało jest znakowością osoby? </a:t>
            </a:r>
          </a:p>
          <a:p>
            <a:r>
              <a:rPr lang="pl-PL" dirty="0">
                <a:solidFill>
                  <a:srgbClr val="002060"/>
                </a:solidFill>
                <a:latin typeface="Amasis MT Pro" panose="02040504050005020304" pitchFamily="18" charset="-18"/>
              </a:rPr>
              <a:t>CO W CZŁOWIEKU NALEŻY ISTOTOWO DO NIEGO?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8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00C0E-3B36-4717-9CB0-146EDC6D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masis MT Pro" panose="02040504050005020304" pitchFamily="18" charset="-18"/>
              </a:rPr>
              <a:t>CIAŁO - DUCH - osoba</a:t>
            </a:r>
            <a:br>
              <a:rPr lang="pl-PL" dirty="0">
                <a:solidFill>
                  <a:srgbClr val="C00000"/>
                </a:solidFill>
                <a:latin typeface="Amasis MT Pro" panose="02040504050005020304" pitchFamily="18" charset="-18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0FD7B-FE41-4435-8CF0-C47F6B26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Ciało, ale uduchowione 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Jak ciało pokazuje?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Jak rozmawia ciało - w ogóle nie rozmawia, ale osoba rozmawia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Ciało jako znakowość osoby - mowa ciała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Sprzeciwia się redukcjonizmowi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biologizm,socjologizm,psychologizm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 – człowiek to coś więcej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To jeden tylko z wektorów patrzenia na człowieka</a:t>
            </a:r>
          </a:p>
          <a:p>
            <a:endParaRPr lang="pl-PL" dirty="0">
              <a:solidFill>
                <a:srgbClr val="C00000"/>
              </a:solidFill>
              <a:latin typeface="Amasis MT Pro" panose="02040504050005020304" pitchFamily="18" charset="-18"/>
            </a:endParaRPr>
          </a:p>
          <a:p>
            <a:endParaRPr lang="pl-PL" dirty="0">
              <a:solidFill>
                <a:srgbClr val="C00000"/>
              </a:solidFill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3955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A1059-98B5-4BB7-8BE8-4C8FD299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Teologia ciała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E8A1BF-F29A-4B83-A4C1-832C1337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Co to jest?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LOGOS W CIELE CZŁOWIEKA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95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7" r="905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Osoba dla osoby</a:t>
            </a:r>
            <a:endParaRPr lang="en-US" b="1" kern="1200" dirty="0">
              <a:solidFill>
                <a:schemeClr val="accent1">
                  <a:lumMod val="75000"/>
                </a:schemeClr>
              </a:solidFill>
              <a:latin typeface="Amasis MT Pro" panose="02040504050005020304" pitchFamily="18" charset="-18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B1D0491-D0D1-4613-9466-D796C9E72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8236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743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469" y="2174033"/>
            <a:ext cx="4038604" cy="3664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129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katechez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teologii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ciała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1979-1984</a:t>
            </a:r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r.</a:t>
            </a:r>
          </a:p>
        </p:txBody>
      </p:sp>
      <p:pic>
        <p:nvPicPr>
          <p:cNvPr id="5" name="Symbol zastępczy zawartości 4" descr="Obraz zawierający osoba, trzymający&#10;&#10;Opis wygenerowany automatycznie">
            <a:extLst>
              <a:ext uri="{FF2B5EF4-FFF2-40B4-BE49-F238E27FC236}">
                <a16:creationId xmlns:a16="http://schemas.microsoft.com/office/drawing/2014/main" id="{90650677-35C2-429E-A255-8161E8235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60" y="467208"/>
            <a:ext cx="37762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Formacja o duchowości ciała ludzkiego…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430" y="2366627"/>
            <a:ext cx="7281140" cy="28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5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Teologia ciała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900" dirty="0">
                <a:solidFill>
                  <a:schemeClr val="accent1">
                    <a:lumMod val="75000"/>
                  </a:schemeClr>
                </a:solidFill>
              </a:rPr>
              <a:t>Niewielki procent katolików wie, że istnieje coś takiego  </a:t>
            </a:r>
          </a:p>
          <a:p>
            <a:r>
              <a:rPr lang="pl-PL" sz="3900" dirty="0">
                <a:solidFill>
                  <a:schemeClr val="accent1">
                    <a:lumMod val="75000"/>
                  </a:schemeClr>
                </a:solidFill>
              </a:rPr>
              <a:t>jak   </a:t>
            </a:r>
          </a:p>
          <a:p>
            <a:r>
              <a:rPr lang="pl-PL" sz="3900" dirty="0">
                <a:solidFill>
                  <a:schemeClr val="accent1">
                    <a:lumMod val="75000"/>
                  </a:schemeClr>
                </a:solidFill>
              </a:rPr>
              <a:t>TEOLOGIA CIAŁA </a:t>
            </a:r>
          </a:p>
          <a:p>
            <a:endParaRPr lang="pl-PL" sz="4400" dirty="0"/>
          </a:p>
          <a:p>
            <a:endParaRPr lang="pl-PL" sz="4400" dirty="0"/>
          </a:p>
          <a:p>
            <a:pPr marL="0" indent="0">
              <a:buNone/>
            </a:pPr>
            <a:r>
              <a:rPr lang="pl-PL" sz="4400" dirty="0"/>
              <a:t>                                           </a:t>
            </a:r>
            <a:r>
              <a:rPr lang="pl-PL" sz="4400" dirty="0">
                <a:solidFill>
                  <a:srgbClr val="C00000"/>
                </a:solidFill>
              </a:rPr>
              <a:t>DLACZEGO?</a:t>
            </a:r>
          </a:p>
        </p:txBody>
      </p:sp>
    </p:spTree>
    <p:extLst>
      <p:ext uri="{BB962C8B-B14F-4D97-AF65-F5344CB8AC3E}">
        <p14:creationId xmlns:p14="http://schemas.microsoft.com/office/powerpoint/2010/main" val="411387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Kim jestem?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EDA37C-A6D9-4C12-A4A0-48FBAD2B8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81" y="643466"/>
            <a:ext cx="399557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44" b="-2"/>
          <a:stretch/>
        </p:blipFill>
        <p:spPr>
          <a:xfrm>
            <a:off x="2285991" y="457200"/>
            <a:ext cx="76200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756525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1">
            <a:extLst>
              <a:ext uri="{FF2B5EF4-FFF2-40B4-BE49-F238E27FC236}">
                <a16:creationId xmlns:a16="http://schemas.microsoft.com/office/drawing/2014/main" id="{14F968A0-5C0F-47E0-ABED-47AEE99A1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63133"/>
              </p:ext>
            </p:extLst>
          </p:nvPr>
        </p:nvGraphicFramePr>
        <p:xfrm>
          <a:off x="1193307" y="19676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7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pl-PL" sz="5200">
                <a:latin typeface="Amasis MT Pro" panose="02040504050005020304" pitchFamily="18" charset="-18"/>
              </a:rPr>
              <a:t>Novum K. Wojtyły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4699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42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Ciało to 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52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78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6430" y="626107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8811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502" y="626107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6430" y="3450865"/>
            <a:ext cx="6006864" cy="1566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Amasis MT Pro" panose="02040504050005020304" pitchFamily="18" charset="-18"/>
              </a:rPr>
              <a:t>PIERWOTNA SAMOTNOŚĆ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430" y="5045783"/>
            <a:ext cx="6006864" cy="1186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adama</a:t>
            </a:r>
            <a:r>
              <a:rPr lang="en-US" sz="2400" dirty="0"/>
              <a:t> -</a:t>
            </a:r>
            <a:r>
              <a:rPr lang="en-US" sz="2400" dirty="0" err="1"/>
              <a:t>człowiek</a:t>
            </a:r>
            <a:r>
              <a:rPr lang="en-US" sz="2400" dirty="0"/>
              <a:t>- bez </a:t>
            </a:r>
            <a:r>
              <a:rPr lang="en-US" sz="2400" dirty="0" err="1"/>
              <a:t>płci-tworzony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obraz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podobieństwo</a:t>
            </a:r>
            <a:r>
              <a:rPr lang="en-US" sz="2400" dirty="0"/>
              <a:t> </a:t>
            </a:r>
            <a:r>
              <a:rPr lang="en-US" sz="2400" dirty="0" err="1"/>
              <a:t>Boże</a:t>
            </a:r>
            <a:endParaRPr lang="en-US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9" y="1100995"/>
            <a:ext cx="1802053" cy="1846470"/>
          </a:xfrm>
          <a:prstGeom prst="rect">
            <a:avLst/>
          </a:prstGeom>
        </p:spPr>
      </p:pic>
      <p:pic>
        <p:nvPicPr>
          <p:cNvPr id="4" name="Obraz 3" descr="Obraz zawierający wieszak, szkicowanie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613" y="2094540"/>
            <a:ext cx="143163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9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Pierwotna jedność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Amasis MT Pro" panose="02040504050005020304" pitchFamily="18" charset="-18"/>
              </a:rPr>
              <a:t>Komunia osób 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>
                <a:solidFill>
                  <a:srgbClr val="D60093"/>
                </a:solidFill>
                <a:latin typeface="Amasis MT Pro" panose="02040504050005020304" pitchFamily="18" charset="-18"/>
              </a:rPr>
              <a:t>communio</a:t>
            </a:r>
            <a:r>
              <a:rPr lang="pl-PL" dirty="0">
                <a:solidFill>
                  <a:srgbClr val="D60093"/>
                </a:solidFill>
                <a:latin typeface="Amasis MT Pro" panose="02040504050005020304" pitchFamily="18" charset="-18"/>
              </a:rPr>
              <a:t> </a:t>
            </a:r>
            <a:r>
              <a:rPr lang="pl-PL" dirty="0" err="1">
                <a:solidFill>
                  <a:srgbClr val="D60093"/>
                </a:solidFill>
                <a:latin typeface="Amasis MT Pro" panose="02040504050005020304" pitchFamily="18" charset="-18"/>
              </a:rPr>
              <a:t>personarum</a:t>
            </a:r>
            <a:r>
              <a:rPr lang="pl-PL" dirty="0">
                <a:solidFill>
                  <a:srgbClr val="D60093"/>
                </a:solidFill>
                <a:latin typeface="Amasis MT Pro" panose="02040504050005020304" pitchFamily="18" charset="-18"/>
              </a:rPr>
              <a:t>) </a:t>
            </a:r>
            <a:r>
              <a:rPr lang="pl-PL" dirty="0">
                <a:latin typeface="Amasis MT Pro" panose="02040504050005020304" pitchFamily="18" charset="-18"/>
              </a:rPr>
              <a:t>najbardziej odzwierciedla </a:t>
            </a:r>
            <a:r>
              <a:rPr lang="pl-PL" dirty="0">
                <a:solidFill>
                  <a:srgbClr val="D60093"/>
                </a:solidFill>
                <a:latin typeface="Amasis MT Pro" panose="02040504050005020304" pitchFamily="18" charset="-18"/>
              </a:rPr>
              <a:t>istotę Boga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7" y="2887151"/>
            <a:ext cx="4286609" cy="39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2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Pierwotna nagość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65493"/>
              </p:ext>
            </p:extLst>
          </p:nvPr>
        </p:nvGraphicFramePr>
        <p:xfrm>
          <a:off x="437882" y="3142445"/>
          <a:ext cx="10915918" cy="303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168801" y="1979721"/>
            <a:ext cx="1230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masis MT Pro" panose="02040504050005020304" pitchFamily="18" charset="-18"/>
              </a:rPr>
              <a:t> Dlatego to mężczyzna opuszcza ojca swego i matkę swoją i łączy się ze swą żoną tak ściśle, że stają się jednym ciałem.</a:t>
            </a:r>
          </a:p>
          <a:p>
            <a:r>
              <a:rPr lang="pl-PL" dirty="0">
                <a:latin typeface="Amasis MT Pro" panose="02040504050005020304" pitchFamily="18" charset="-18"/>
              </a:rPr>
              <a:t> Chociaż mężczyzna i jego żona byli nadzy, nie odczuwali wobec siebie wstydu. Rdz 2,8-25</a:t>
            </a:r>
          </a:p>
        </p:txBody>
      </p:sp>
    </p:spTree>
    <p:extLst>
      <p:ext uri="{BB962C8B-B14F-4D97-AF65-F5344CB8AC3E}">
        <p14:creationId xmlns:p14="http://schemas.microsoft.com/office/powerpoint/2010/main" val="184256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50A34-EB86-44B4-A041-0B7A3001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                    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Po co ciało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B5EEF-4FB8-4DF7-B82A-9A7CB3CC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905E56F2-9E08-4C3E-8AA9-C057C81F485E}"/>
              </a:ext>
            </a:extLst>
          </p:cNvPr>
          <p:cNvSpPr/>
          <p:nvPr/>
        </p:nvSpPr>
        <p:spPr>
          <a:xfrm>
            <a:off x="2672179" y="1970843"/>
            <a:ext cx="301840" cy="2716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25D0FC-B31F-43C3-B885-656D6D896B5F}"/>
              </a:ext>
            </a:extLst>
          </p:cNvPr>
          <p:cNvSpPr/>
          <p:nvPr/>
        </p:nvSpPr>
        <p:spPr>
          <a:xfrm>
            <a:off x="1828800" y="4687410"/>
            <a:ext cx="2050742" cy="110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Jako podmiot w akcie stworzenia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6767FAE3-8452-44C1-AF44-C1B508D51D0C}"/>
              </a:ext>
            </a:extLst>
          </p:cNvPr>
          <p:cNvSpPr/>
          <p:nvPr/>
        </p:nvSpPr>
        <p:spPr>
          <a:xfrm>
            <a:off x="5397623" y="1835906"/>
            <a:ext cx="301840" cy="285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6D26C84-E765-4173-9B41-064C24BB5F13}"/>
              </a:ext>
            </a:extLst>
          </p:cNvPr>
          <p:cNvSpPr/>
          <p:nvPr/>
        </p:nvSpPr>
        <p:spPr>
          <a:xfrm>
            <a:off x="4394447" y="4727359"/>
            <a:ext cx="2476869" cy="102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Ciało „po upadku” </a:t>
            </a:r>
          </a:p>
          <a:p>
            <a:pPr algn="ctr"/>
            <a:r>
              <a:rPr lang="pl-PL" dirty="0"/>
              <a:t>przedmiot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DBBD66E-9DF3-491E-B25E-D932829CFF9B}"/>
              </a:ext>
            </a:extLst>
          </p:cNvPr>
          <p:cNvSpPr/>
          <p:nvPr/>
        </p:nvSpPr>
        <p:spPr>
          <a:xfrm>
            <a:off x="8469297" y="1835906"/>
            <a:ext cx="301840" cy="2700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A65BD4A-3593-461F-848D-9EA4D3A35F27}"/>
              </a:ext>
            </a:extLst>
          </p:cNvPr>
          <p:cNvSpPr/>
          <p:nvPr/>
        </p:nvSpPr>
        <p:spPr>
          <a:xfrm>
            <a:off x="7745766" y="4671111"/>
            <a:ext cx="2050742" cy="104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Ciało odkupione </a:t>
            </a:r>
          </a:p>
          <a:p>
            <a:pPr algn="ctr"/>
            <a:r>
              <a:rPr lang="pl-PL" dirty="0"/>
              <a:t>Wcielenie i Zmartwychwstanie</a:t>
            </a:r>
          </a:p>
        </p:txBody>
      </p:sp>
    </p:spTree>
    <p:extLst>
      <p:ext uri="{BB962C8B-B14F-4D97-AF65-F5344CB8AC3E}">
        <p14:creationId xmlns:p14="http://schemas.microsoft.com/office/powerpoint/2010/main" val="68955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5400" dirty="0">
                <a:solidFill>
                  <a:srgbClr val="FF0000"/>
                </a:solidFill>
                <a:latin typeface="Amasis MT Pro" panose="02040504050005020304" pitchFamily="18" charset="-18"/>
              </a:rPr>
              <a:t>Celibat i sakrament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7020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74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9411" y="313609"/>
            <a:ext cx="105156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194" y="1008337"/>
            <a:ext cx="8019496" cy="44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B0D24-887A-4EF3-B2CE-F8B31200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-18"/>
              </a:rPr>
              <a:t>Translacja - przełożenie terminów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58EE7-7E66-433A-87A2-8EC8571A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ciało jako </a:t>
            </a:r>
            <a:r>
              <a:rPr lang="pl-PL" dirty="0">
                <a:solidFill>
                  <a:srgbClr val="FF0000"/>
                </a:solidFill>
              </a:rPr>
              <a:t>IMAGO DEI - obraz i podobieństwo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E7665D51-4DA2-4DB2-B5EB-844130C6EE12}"/>
              </a:ext>
            </a:extLst>
          </p:cNvPr>
          <p:cNvSpPr/>
          <p:nvPr/>
        </p:nvSpPr>
        <p:spPr>
          <a:xfrm>
            <a:off x="4465468" y="2272683"/>
            <a:ext cx="346229" cy="2121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6E07280-074C-43AE-B18D-3659C87AB2BD}"/>
              </a:ext>
            </a:extLst>
          </p:cNvPr>
          <p:cNvSpPr/>
          <p:nvPr/>
        </p:nvSpPr>
        <p:spPr>
          <a:xfrm>
            <a:off x="3617650" y="4529383"/>
            <a:ext cx="169563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Dar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2EC6178D-E591-4355-B942-E0257B472D15}"/>
              </a:ext>
            </a:extLst>
          </p:cNvPr>
          <p:cNvSpPr/>
          <p:nvPr/>
        </p:nvSpPr>
        <p:spPr>
          <a:xfrm>
            <a:off x="6560228" y="2272683"/>
            <a:ext cx="346229" cy="2015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E458A48-0C7F-47EB-B0AA-49F76B4928F1}"/>
              </a:ext>
            </a:extLst>
          </p:cNvPr>
          <p:cNvSpPr/>
          <p:nvPr/>
        </p:nvSpPr>
        <p:spPr>
          <a:xfrm>
            <a:off x="5908089" y="4529384"/>
            <a:ext cx="2184646" cy="914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Komunia osób</a:t>
            </a:r>
          </a:p>
        </p:txBody>
      </p:sp>
    </p:spTree>
    <p:extLst>
      <p:ext uri="{BB962C8B-B14F-4D97-AF65-F5344CB8AC3E}">
        <p14:creationId xmlns:p14="http://schemas.microsoft.com/office/powerpoint/2010/main" val="5115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243EC-B52C-4FCB-AFD6-42A1A5C5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9A79D5-70A1-4FA3-8533-891F07A2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2" y="1690688"/>
            <a:ext cx="10515600" cy="4351338"/>
          </a:xfrm>
        </p:spPr>
        <p:txBody>
          <a:bodyPr/>
          <a:lstStyle/>
          <a:p>
            <a:r>
              <a:rPr lang="pl-PL" dirty="0"/>
              <a:t>                                      </a:t>
            </a:r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Źródła teologii ciała </a:t>
            </a:r>
          </a:p>
          <a:p>
            <a:endParaRPr lang="pl-PL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4DE8B2F3-D71F-478D-8F14-9E7EBB3F87C1}"/>
              </a:ext>
            </a:extLst>
          </p:cNvPr>
          <p:cNvSpPr/>
          <p:nvPr/>
        </p:nvSpPr>
        <p:spPr>
          <a:xfrm>
            <a:off x="3093868" y="2290439"/>
            <a:ext cx="670263" cy="2015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29D99079-31E5-416C-AF65-DF002B4194FB}"/>
              </a:ext>
            </a:extLst>
          </p:cNvPr>
          <p:cNvSpPr/>
          <p:nvPr/>
        </p:nvSpPr>
        <p:spPr>
          <a:xfrm>
            <a:off x="4989250" y="2290439"/>
            <a:ext cx="656948" cy="2015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42C5E939-397B-4E80-A60E-5798FD50C962}"/>
              </a:ext>
            </a:extLst>
          </p:cNvPr>
          <p:cNvSpPr/>
          <p:nvPr/>
        </p:nvSpPr>
        <p:spPr>
          <a:xfrm>
            <a:off x="6871317" y="2290439"/>
            <a:ext cx="603681" cy="2015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644A38B-3B4C-4AB3-97AA-E44696807554}"/>
              </a:ext>
            </a:extLst>
          </p:cNvPr>
          <p:cNvSpPr/>
          <p:nvPr/>
        </p:nvSpPr>
        <p:spPr>
          <a:xfrm>
            <a:off x="1912769" y="4474345"/>
            <a:ext cx="2011161" cy="1109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Doświadczenie wojny-poniżenie ciała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3BDE559-F828-4ADC-89D5-17510CE011EA}"/>
              </a:ext>
            </a:extLst>
          </p:cNvPr>
          <p:cNvSpPr/>
          <p:nvPr/>
        </p:nvSpPr>
        <p:spPr>
          <a:xfrm>
            <a:off x="4767308" y="4474346"/>
            <a:ext cx="1482571" cy="1109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Mistyka św. Jana od Krzyża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807D506-1980-4EC5-B97A-BD6F9F594CC2}"/>
              </a:ext>
            </a:extLst>
          </p:cNvPr>
          <p:cNvSpPr/>
          <p:nvPr/>
        </p:nvSpPr>
        <p:spPr>
          <a:xfrm>
            <a:off x="6871317" y="4418714"/>
            <a:ext cx="2011162" cy="1165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Doświadczenie samotności </a:t>
            </a:r>
          </a:p>
          <a:p>
            <a:pPr algn="ctr"/>
            <a:r>
              <a:rPr lang="pl-PL" dirty="0" err="1"/>
              <a:t>K.Wojtyły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50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C13FC-FC77-47B4-8DF3-72F75E3D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masis MT Pro" panose="02040504050005020304" pitchFamily="18" charset="-18"/>
              </a:rPr>
              <a:t>Ciało dziś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57BB8-AF29-4CF2-9CAF-23DF9F4F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Humanizacja zwierząt –godność porównywalna do ludzkiej godności-prawa zwierząt</a:t>
            </a:r>
          </a:p>
          <a:p>
            <a:r>
              <a:rPr lang="pl-PL" dirty="0" err="1"/>
              <a:t>Animalizacja</a:t>
            </a:r>
            <a:r>
              <a:rPr lang="pl-PL" dirty="0"/>
              <a:t> człowieka- je to, co zwierzęta-przypowieść o synu marnotrawnym (jadał </a:t>
            </a:r>
            <a:r>
              <a:rPr lang="pl-PL" dirty="0" err="1"/>
              <a:t>strągi</a:t>
            </a:r>
            <a:r>
              <a:rPr lang="pl-PL" dirty="0"/>
              <a:t>) </a:t>
            </a:r>
          </a:p>
          <a:p>
            <a:r>
              <a:rPr lang="pl-PL" dirty="0"/>
              <a:t>Ciało „</a:t>
            </a:r>
            <a:r>
              <a:rPr lang="pl-PL" dirty="0">
                <a:solidFill>
                  <a:srgbClr val="FF0000"/>
                </a:solidFill>
              </a:rPr>
              <a:t>obsługiwane”</a:t>
            </a:r>
            <a:r>
              <a:rPr lang="pl-PL" dirty="0"/>
              <a:t> tylko po linii zewnętrza  </a:t>
            </a:r>
          </a:p>
          <a:p>
            <a:r>
              <a:rPr lang="pl-PL" dirty="0"/>
              <a:t>„pokaż” mi Twoje ciało ,a powiem Ci …</a:t>
            </a:r>
            <a:r>
              <a:rPr lang="pl-PL" dirty="0">
                <a:solidFill>
                  <a:srgbClr val="FF0000"/>
                </a:solidFill>
              </a:rPr>
              <a:t>ciało „zatrzymane” </a:t>
            </a:r>
          </a:p>
          <a:p>
            <a:r>
              <a:rPr lang="pl-PL" dirty="0"/>
              <a:t>Potrzeby ciała aż do perwersji-zniewala ,chce </a:t>
            </a:r>
            <a:r>
              <a:rPr lang="pl-PL" dirty="0" err="1"/>
              <a:t>uwagi,przygniata</a:t>
            </a:r>
            <a:r>
              <a:rPr lang="pl-PL" dirty="0"/>
              <a:t> ducha </a:t>
            </a:r>
          </a:p>
          <a:p>
            <a:r>
              <a:rPr lang="pl-PL" dirty="0"/>
              <a:t>Ucieczka w ciało-anoreksja, otyłość, różne diety </a:t>
            </a:r>
          </a:p>
          <a:p>
            <a:r>
              <a:rPr lang="pl-PL" dirty="0" err="1"/>
              <a:t>Percing,tatuaże,operacje</a:t>
            </a:r>
            <a:r>
              <a:rPr lang="pl-PL" dirty="0"/>
              <a:t> plastyczne -tylko ciało-co mówi ,do kogo </a:t>
            </a:r>
            <a:r>
              <a:rPr lang="pl-PL" dirty="0" err="1"/>
              <a:t>mówi,o</a:t>
            </a:r>
            <a:r>
              <a:rPr lang="pl-PL" dirty="0"/>
              <a:t> czym mówi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26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EB340-FACD-4CB1-84D9-2FFB45D8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002060"/>
                </a:solidFill>
                <a:latin typeface="Amasis MT Pro" panose="02040504050005020304" pitchFamily="18" charset="-18"/>
              </a:rPr>
              <a:t>LOCUS THEOLOGIE </a:t>
            </a:r>
            <a:r>
              <a:rPr lang="pl-PL" b="1" dirty="0">
                <a:solidFill>
                  <a:srgbClr val="FF0000"/>
                </a:solidFill>
                <a:latin typeface="Amasis MT Pro" panose="02040504050005020304" pitchFamily="18" charset="-18"/>
              </a:rPr>
              <a:t>życia </a:t>
            </a:r>
            <a:r>
              <a:rPr lang="pl-PL" b="1" dirty="0" err="1">
                <a:solidFill>
                  <a:srgbClr val="FF0000"/>
                </a:solidFill>
                <a:latin typeface="Amasis MT Pro" panose="02040504050005020304" pitchFamily="18" charset="-18"/>
              </a:rPr>
              <a:t>K.Wojtyły</a:t>
            </a:r>
            <a:endParaRPr lang="pl-PL" b="1" dirty="0">
              <a:solidFill>
                <a:srgbClr val="FF0000"/>
              </a:solidFill>
              <a:latin typeface="Amasis MT Pro" panose="020405040500050203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69C63-C862-4AA6-8537-7828A981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CZAS I MIEJSCE URODZENIA - konkretna historia życia </a:t>
            </a:r>
          </a:p>
          <a:p>
            <a:r>
              <a:rPr lang="pl-PL" dirty="0"/>
              <a:t>DOŚWIADCZENIE STRATY - MATKI, BRATA, SIOSTRY, OJCA  </a:t>
            </a:r>
          </a:p>
          <a:p>
            <a:r>
              <a:rPr lang="pl-PL" dirty="0"/>
              <a:t>PRACA Z MODZIEŻĄ W NIEGOWICI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3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DED5E-419F-4EA1-9A0D-AD4D46A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DLACZEGO CIAŁO ma „mówić”?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C60217-09CA-4077-9FA0-12C7BC33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- ukazanie piękna ciała ludzkiego po czasie pogardy,(</a:t>
            </a:r>
            <a:r>
              <a:rPr lang="pl-PL" dirty="0" err="1"/>
              <a:t>nazizm,komunizm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poniżenia, profanacji, negacji ciała   </a:t>
            </a:r>
          </a:p>
          <a:p>
            <a:pPr marL="0" indent="0">
              <a:buNone/>
            </a:pPr>
            <a:r>
              <a:rPr lang="pl-PL" dirty="0"/>
              <a:t>- wielka godność ciała ludzkiego - Rdz 1,2  </a:t>
            </a:r>
          </a:p>
          <a:p>
            <a:pPr marL="0" indent="0">
              <a:buNone/>
            </a:pPr>
            <a:r>
              <a:rPr lang="pl-PL" dirty="0"/>
              <a:t>- potrzeba transcendencji - wertykalny wymiar ciała  </a:t>
            </a:r>
          </a:p>
          <a:p>
            <a:pPr marL="0" indent="0">
              <a:buNone/>
            </a:pPr>
            <a:r>
              <a:rPr lang="pl-PL" dirty="0"/>
              <a:t>- ciało wyraża mnie, ale nie jest mną  </a:t>
            </a:r>
          </a:p>
          <a:p>
            <a:pPr marL="0" indent="0">
              <a:buNone/>
            </a:pPr>
            <a:r>
              <a:rPr lang="pl-PL" dirty="0"/>
              <a:t>- ciało ludzkie ma odsłaniać inną ,głębszą rzeczywistość </a:t>
            </a:r>
          </a:p>
          <a:p>
            <a:pPr marL="0" indent="0">
              <a:buNone/>
            </a:pPr>
            <a:r>
              <a:rPr lang="pl-PL" dirty="0"/>
              <a:t>- ciało jako znakowość osoby - tylko osoba tworzy relacje </a:t>
            </a:r>
          </a:p>
          <a:p>
            <a:pPr marL="0" indent="0">
              <a:buNone/>
            </a:pPr>
            <a:r>
              <a:rPr lang="pl-PL" dirty="0"/>
              <a:t>- ciało pomaga tworzyć relacje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65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7A7A6-9532-4F82-A279-3F06E912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masis MT Pro" panose="02040504050005020304" pitchFamily="18" charset="-18"/>
              </a:rPr>
              <a:t>Po co to robisz?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85EF7-094E-42AB-9135-362C0630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6856" cy="4351338"/>
          </a:xfrm>
        </p:spPr>
        <p:txBody>
          <a:bodyPr/>
          <a:lstStyle/>
          <a:p>
            <a:r>
              <a:rPr lang="pl-PL" dirty="0"/>
              <a:t>Ciało chce uwagi - staje się idolem </a:t>
            </a:r>
          </a:p>
          <a:p>
            <a:r>
              <a:rPr lang="pl-PL" dirty="0"/>
              <a:t>Patrz na mnie </a:t>
            </a:r>
          </a:p>
          <a:p>
            <a:r>
              <a:rPr lang="pl-PL" dirty="0"/>
              <a:t> Patrzenie bez grzechu to widzenie duchowe - tak patrzył Adam</a:t>
            </a:r>
          </a:p>
          <a:p>
            <a:r>
              <a:rPr lang="pl-PL" dirty="0"/>
              <a:t>Mężczyzna zamieszkany przez Boga pięknie patrzy na kobietę </a:t>
            </a:r>
          </a:p>
          <a:p>
            <a:r>
              <a:rPr lang="pl-PL" dirty="0"/>
              <a:t>Rdz-Adam spojrzał bez grzechu na Ewę -przez pryzmat światła stworzenia  </a:t>
            </a:r>
          </a:p>
          <a:p>
            <a:r>
              <a:rPr lang="pl-PL" dirty="0"/>
              <a:t>Jak patrzy świat na ciało ludzkie?(przemysł odzieżowy, kosmetyki, diety)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962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891</Words>
  <Application>Microsoft Office PowerPoint</Application>
  <PresentationFormat>Panoramiczny</PresentationFormat>
  <Paragraphs>151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Amasis MT Pro</vt:lpstr>
      <vt:lpstr>Arial</vt:lpstr>
      <vt:lpstr>Calibri</vt:lpstr>
      <vt:lpstr>Calibri Light</vt:lpstr>
      <vt:lpstr>Motyw pakietu Office</vt:lpstr>
      <vt:lpstr>Kilka słów o teologii ciała</vt:lpstr>
      <vt:lpstr>129 katechez o teologii ciała  1979-1984 r.</vt:lpstr>
      <vt:lpstr>                      Po co ciało ?</vt:lpstr>
      <vt:lpstr>Translacja - przełożenie terminów</vt:lpstr>
      <vt:lpstr>Prezentacja programu PowerPoint</vt:lpstr>
      <vt:lpstr>Ciało dziś</vt:lpstr>
      <vt:lpstr>LOCUS THEOLOGIE życia K.Wojtyły</vt:lpstr>
      <vt:lpstr>DLACZEGO CIAŁO ma „mówić”?</vt:lpstr>
      <vt:lpstr>Po co to robisz? </vt:lpstr>
      <vt:lpstr>Biblia o ciele</vt:lpstr>
      <vt:lpstr>                    Genealogia Divina</vt:lpstr>
      <vt:lpstr>Co to znaczy piękny człowiek?</vt:lpstr>
      <vt:lpstr>Wolność - co to jest?</vt:lpstr>
      <vt:lpstr>               WOLNOŚĆ</vt:lpstr>
      <vt:lpstr>  NAUCZANIE Jana Pawła o cielesności</vt:lpstr>
      <vt:lpstr>Założenia antropologii adekwatnej</vt:lpstr>
      <vt:lpstr>CIAŁO - DUCH - osoba </vt:lpstr>
      <vt:lpstr>Teologia ciała</vt:lpstr>
      <vt:lpstr>Osoba dla osoby</vt:lpstr>
      <vt:lpstr>Formacja o duchowości ciała ludzkiego…</vt:lpstr>
      <vt:lpstr>Teologia ciała</vt:lpstr>
      <vt:lpstr>Kim jestem? </vt:lpstr>
      <vt:lpstr>Prezentacja programu PowerPoint</vt:lpstr>
      <vt:lpstr>Prezentacja programu PowerPoint</vt:lpstr>
      <vt:lpstr>Novum K. Wojtyły</vt:lpstr>
      <vt:lpstr>Ciało to JA</vt:lpstr>
      <vt:lpstr>PIERWOTNA SAMOTNOŚĆ</vt:lpstr>
      <vt:lpstr>Pierwotna jedność</vt:lpstr>
      <vt:lpstr>Pierwotna nagość</vt:lpstr>
      <vt:lpstr>Celibat i sakrament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Dźwig</dc:creator>
  <cp:lastModifiedBy>Magda</cp:lastModifiedBy>
  <cp:revision>50</cp:revision>
  <dcterms:created xsi:type="dcterms:W3CDTF">2019-12-17T14:53:41Z</dcterms:created>
  <dcterms:modified xsi:type="dcterms:W3CDTF">2022-10-14T20:37:54Z</dcterms:modified>
</cp:coreProperties>
</file>